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6" r:id="rId1"/>
  </p:sldMasterIdLst>
  <p:notesMasterIdLst>
    <p:notesMasterId r:id="rId13"/>
  </p:notesMasterIdLst>
  <p:sldIdLst>
    <p:sldId id="256" r:id="rId2"/>
    <p:sldId id="257" r:id="rId3"/>
    <p:sldId id="265" r:id="rId4"/>
    <p:sldId id="258" r:id="rId5"/>
    <p:sldId id="266" r:id="rId6"/>
    <p:sldId id="260" r:id="rId7"/>
    <p:sldId id="261" r:id="rId8"/>
    <p:sldId id="262" r:id="rId9"/>
    <p:sldId id="267"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1A61A0-0C63-4EBE-AAFC-1572F47E7892}" v="676" dt="2023-11-09T15:57:40.759"/>
    <p1510:client id="{4F4774FC-035D-4263-900D-B7F9E00C64A8}" v="4" dt="2023-11-09T18:48:44.442"/>
    <p1510:client id="{53E324CB-648E-49F2-8EB9-462896326376}" v="22" dt="2023-11-09T16:20:50.593"/>
    <p1510:client id="{6A581B5C-6728-42EC-BEAC-1641C38AF056}" v="3189" dt="2023-11-09T16:43:47.107"/>
    <p1510:client id="{7B7DC21D-1C6D-47D5-BAE1-7D25D6BE8F54}" v="7" dt="2023-11-09T10:28:59.188"/>
    <p1510:client id="{7BD915A7-CE64-4A0F-8B4F-F2FCFD2C8C6A}" v="81" dt="2023-11-09T16:45:52.660"/>
    <p1510:client id="{7EADB49D-475A-46F8-8AFA-7393512DF58E}" v="501" dt="2023-11-09T10:02:38.035"/>
    <p1510:client id="{B1BE776F-DEC4-4451-AD8D-B947F107F95B}" v="350" dt="2023-11-09T14:02:56.127"/>
    <p1510:client id="{D5C8B510-BEC3-444D-A927-B50A5090AF98}" v="5" dt="2023-11-09T10:33:05.1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2" Type="http://schemas.openxmlformats.org/officeDocument/2006/relationships/hyperlink" Target="https://pelop.gr/astiko-ktel-kindynevei-me-chreokopia-klataroun-oikonomika-ta-leoforeia-stin-patra/" TargetMode="External"/><Relationship Id="rId1" Type="http://schemas.openxmlformats.org/officeDocument/2006/relationships/hyperlink" Target="https://www.ieidiseis.gr/ellada/115392/patra-synostismos-sta-leoforeia-pros-to-panepistimio-ti-apanta-to-ktel"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2" Type="http://schemas.openxmlformats.org/officeDocument/2006/relationships/hyperlink" Target="https://pelop.gr/astiko-ktel-kindynevei-me-chreokopia-klataroun-oikonomika-ta-leoforeia-stin-patra/" TargetMode="External"/><Relationship Id="rId1" Type="http://schemas.openxmlformats.org/officeDocument/2006/relationships/hyperlink" Target="https://www.ieidiseis.gr/ellada/115392/patra-synostismos-sta-leoforeia-pros-to-panepistimio-ti-apanta-to-ktel"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56D338-B558-455A-9558-F4B3AEBD7AFC}" type="doc">
      <dgm:prSet loTypeId="urn:microsoft.com/office/officeart/2018/2/layout/Icon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26A84D88-4AF7-4A09-BF59-8F2719C42D89}">
      <dgm:prSet/>
      <dgm:spPr/>
      <dgm:t>
        <a:bodyPr/>
        <a:lstStyle/>
        <a:p>
          <a:pPr>
            <a:lnSpc>
              <a:spcPct val="100000"/>
            </a:lnSpc>
          </a:pPr>
          <a:r>
            <a:rPr lang="en-US">
              <a:latin typeface="Century Gothic" panose="020B0502020202020204"/>
            </a:rPr>
            <a:t>Crowd congestion</a:t>
          </a:r>
          <a:endParaRPr lang="en-US"/>
        </a:p>
      </dgm:t>
    </dgm:pt>
    <dgm:pt modelId="{6AB23EBD-70B9-4A8D-83ED-D26330447DF4}" type="parTrans" cxnId="{C14F9391-9403-4692-8A3F-88DCD8F657BA}">
      <dgm:prSet/>
      <dgm:spPr/>
      <dgm:t>
        <a:bodyPr/>
        <a:lstStyle/>
        <a:p>
          <a:endParaRPr lang="en-US"/>
        </a:p>
      </dgm:t>
    </dgm:pt>
    <dgm:pt modelId="{33BE43DD-2D70-4803-9B71-2577F03B4B70}" type="sibTrans" cxnId="{C14F9391-9403-4692-8A3F-88DCD8F657BA}">
      <dgm:prSet/>
      <dgm:spPr/>
      <dgm:t>
        <a:bodyPr/>
        <a:lstStyle/>
        <a:p>
          <a:endParaRPr lang="en-US"/>
        </a:p>
      </dgm:t>
    </dgm:pt>
    <dgm:pt modelId="{6F04BA40-92AC-4530-85A9-57C61F20B27B}">
      <dgm:prSet/>
      <dgm:spPr/>
      <dgm:t>
        <a:bodyPr/>
        <a:lstStyle/>
        <a:p>
          <a:pPr>
            <a:lnSpc>
              <a:spcPct val="100000"/>
            </a:lnSpc>
          </a:pPr>
          <a:r>
            <a:rPr lang="en-US"/>
            <a:t>Schedule delay</a:t>
          </a:r>
        </a:p>
      </dgm:t>
    </dgm:pt>
    <dgm:pt modelId="{EC24713C-F8D2-4A4E-A3BF-DFA806BD2972}" type="parTrans" cxnId="{EA381212-33F3-4205-96DA-5BCDD2448018}">
      <dgm:prSet/>
      <dgm:spPr/>
      <dgm:t>
        <a:bodyPr/>
        <a:lstStyle/>
        <a:p>
          <a:endParaRPr lang="en-US"/>
        </a:p>
      </dgm:t>
    </dgm:pt>
    <dgm:pt modelId="{365AE174-2F89-47A1-B3BB-1D564BC2360E}" type="sibTrans" cxnId="{EA381212-33F3-4205-96DA-5BCDD2448018}">
      <dgm:prSet/>
      <dgm:spPr/>
      <dgm:t>
        <a:bodyPr/>
        <a:lstStyle/>
        <a:p>
          <a:endParaRPr lang="en-US"/>
        </a:p>
      </dgm:t>
    </dgm:pt>
    <dgm:pt modelId="{0D363621-0274-4FCE-8E8D-60FEAA4A385E}">
      <dgm:prSet/>
      <dgm:spPr/>
      <dgm:t>
        <a:bodyPr/>
        <a:lstStyle/>
        <a:p>
          <a:pPr>
            <a:lnSpc>
              <a:spcPct val="100000"/>
            </a:lnSpc>
          </a:pPr>
          <a:r>
            <a:rPr lang="en-US"/>
            <a:t>Bad timing of routing schedule and people movement</a:t>
          </a:r>
        </a:p>
      </dgm:t>
    </dgm:pt>
    <dgm:pt modelId="{9E5DDBD5-DC56-4620-8E87-836B697D4717}" type="parTrans" cxnId="{F15E462F-F3E5-46E9-AA81-060BCCBDC2B5}">
      <dgm:prSet/>
      <dgm:spPr/>
      <dgm:t>
        <a:bodyPr/>
        <a:lstStyle/>
        <a:p>
          <a:endParaRPr lang="en-US"/>
        </a:p>
      </dgm:t>
    </dgm:pt>
    <dgm:pt modelId="{B3509EA3-8626-4B50-AE8B-3297F5FBD9C2}" type="sibTrans" cxnId="{F15E462F-F3E5-46E9-AA81-060BCCBDC2B5}">
      <dgm:prSet/>
      <dgm:spPr/>
      <dgm:t>
        <a:bodyPr/>
        <a:lstStyle/>
        <a:p>
          <a:endParaRPr lang="en-US"/>
        </a:p>
      </dgm:t>
    </dgm:pt>
    <dgm:pt modelId="{EEB37C31-7EAB-4B4A-A723-680A98C0995F}">
      <dgm:prSet/>
      <dgm:spPr/>
      <dgm:t>
        <a:bodyPr/>
        <a:lstStyle/>
        <a:p>
          <a:pPr>
            <a:lnSpc>
              <a:spcPct val="100000"/>
            </a:lnSpc>
          </a:pPr>
          <a:r>
            <a:rPr lang="en-US"/>
            <a:t>Unknown information about bus location and arrival time</a:t>
          </a:r>
        </a:p>
      </dgm:t>
    </dgm:pt>
    <dgm:pt modelId="{9168AD24-60CB-46B0-A05B-E8B3FCA45588}" type="parTrans" cxnId="{82C84231-6832-4736-AC15-AF98AD7CBCEA}">
      <dgm:prSet/>
      <dgm:spPr/>
      <dgm:t>
        <a:bodyPr/>
        <a:lstStyle/>
        <a:p>
          <a:endParaRPr lang="en-US"/>
        </a:p>
      </dgm:t>
    </dgm:pt>
    <dgm:pt modelId="{83E1F9E9-EF56-417D-97A2-FACFF5DD74E0}" type="sibTrans" cxnId="{82C84231-6832-4736-AC15-AF98AD7CBCEA}">
      <dgm:prSet/>
      <dgm:spPr/>
      <dgm:t>
        <a:bodyPr/>
        <a:lstStyle/>
        <a:p>
          <a:endParaRPr lang="en-US"/>
        </a:p>
      </dgm:t>
    </dgm:pt>
    <dgm:pt modelId="{67594658-5A38-47FA-8CDB-F6F41A1A9C04}">
      <dgm:prSet/>
      <dgm:spPr/>
      <dgm:t>
        <a:bodyPr/>
        <a:lstStyle/>
        <a:p>
          <a:pPr>
            <a:lnSpc>
              <a:spcPct val="100000"/>
            </a:lnSpc>
          </a:pPr>
          <a:r>
            <a:rPr lang="en-US"/>
            <a:t>Illegal parking on bus stations</a:t>
          </a:r>
        </a:p>
      </dgm:t>
    </dgm:pt>
    <dgm:pt modelId="{9B3D6AD5-8513-4AB0-81CC-4F59291CFAE3}" type="parTrans" cxnId="{2FDF8F16-CFFF-40AB-BF78-05E4CCB8D5CD}">
      <dgm:prSet/>
      <dgm:spPr/>
      <dgm:t>
        <a:bodyPr/>
        <a:lstStyle/>
        <a:p>
          <a:endParaRPr lang="en-US"/>
        </a:p>
      </dgm:t>
    </dgm:pt>
    <dgm:pt modelId="{62DEC03A-3B3C-4C9D-A2B1-D5D3AA883A54}" type="sibTrans" cxnId="{2FDF8F16-CFFF-40AB-BF78-05E4CCB8D5CD}">
      <dgm:prSet/>
      <dgm:spPr/>
      <dgm:t>
        <a:bodyPr/>
        <a:lstStyle/>
        <a:p>
          <a:endParaRPr lang="en-US"/>
        </a:p>
      </dgm:t>
    </dgm:pt>
    <dgm:pt modelId="{2E729F6D-D526-4182-B6A1-A8CA1ACCF250}" type="pres">
      <dgm:prSet presAssocID="{9B56D338-B558-455A-9558-F4B3AEBD7AFC}" presName="root" presStyleCnt="0">
        <dgm:presLayoutVars>
          <dgm:dir/>
          <dgm:resizeHandles val="exact"/>
        </dgm:presLayoutVars>
      </dgm:prSet>
      <dgm:spPr/>
    </dgm:pt>
    <dgm:pt modelId="{3F2D42A1-B230-48FE-BE70-1E53FD9F1145}" type="pres">
      <dgm:prSet presAssocID="{26A84D88-4AF7-4A09-BF59-8F2719C42D89}" presName="compNode" presStyleCnt="0"/>
      <dgm:spPr/>
    </dgm:pt>
    <dgm:pt modelId="{D38F8445-560E-4A1C-B073-9ECBEC772D84}" type="pres">
      <dgm:prSet presAssocID="{26A84D88-4AF7-4A09-BF59-8F2719C42D8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Ομάδα"/>
        </a:ext>
      </dgm:extLst>
    </dgm:pt>
    <dgm:pt modelId="{36B9E1B8-8581-4CA7-A2E3-73376E93D1B1}" type="pres">
      <dgm:prSet presAssocID="{26A84D88-4AF7-4A09-BF59-8F2719C42D89}" presName="spaceRect" presStyleCnt="0"/>
      <dgm:spPr/>
    </dgm:pt>
    <dgm:pt modelId="{8F80F825-1475-4B79-BDCC-908267D1E8AD}" type="pres">
      <dgm:prSet presAssocID="{26A84D88-4AF7-4A09-BF59-8F2719C42D89}" presName="textRect" presStyleLbl="revTx" presStyleIdx="0" presStyleCnt="5">
        <dgm:presLayoutVars>
          <dgm:chMax val="1"/>
          <dgm:chPref val="1"/>
        </dgm:presLayoutVars>
      </dgm:prSet>
      <dgm:spPr/>
    </dgm:pt>
    <dgm:pt modelId="{B131B6F5-F8A4-4334-8172-CA085EB0573D}" type="pres">
      <dgm:prSet presAssocID="{33BE43DD-2D70-4803-9B71-2577F03B4B70}" presName="sibTrans" presStyleCnt="0"/>
      <dgm:spPr/>
    </dgm:pt>
    <dgm:pt modelId="{50C18A37-4FB3-4F53-98E7-CE20874CD2C7}" type="pres">
      <dgm:prSet presAssocID="{6F04BA40-92AC-4530-85A9-57C61F20B27B}" presName="compNode" presStyleCnt="0"/>
      <dgm:spPr/>
    </dgm:pt>
    <dgm:pt modelId="{1C4B5BBD-EE9A-460F-ACDF-7BF5AF6812FC}" type="pres">
      <dgm:prSet presAssocID="{6F04BA40-92AC-4530-85A9-57C61F20B27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Χρονόμετρο"/>
        </a:ext>
      </dgm:extLst>
    </dgm:pt>
    <dgm:pt modelId="{DF1CA851-2E21-4E3A-925C-2054F6FA195B}" type="pres">
      <dgm:prSet presAssocID="{6F04BA40-92AC-4530-85A9-57C61F20B27B}" presName="spaceRect" presStyleCnt="0"/>
      <dgm:spPr/>
    </dgm:pt>
    <dgm:pt modelId="{E8581FD2-90EA-43B9-A894-97DDC85E1C37}" type="pres">
      <dgm:prSet presAssocID="{6F04BA40-92AC-4530-85A9-57C61F20B27B}" presName="textRect" presStyleLbl="revTx" presStyleIdx="1" presStyleCnt="5">
        <dgm:presLayoutVars>
          <dgm:chMax val="1"/>
          <dgm:chPref val="1"/>
        </dgm:presLayoutVars>
      </dgm:prSet>
      <dgm:spPr/>
    </dgm:pt>
    <dgm:pt modelId="{C4942349-B1C6-4BF4-9FF6-009F64DCAF2E}" type="pres">
      <dgm:prSet presAssocID="{365AE174-2F89-47A1-B3BB-1D564BC2360E}" presName="sibTrans" presStyleCnt="0"/>
      <dgm:spPr/>
    </dgm:pt>
    <dgm:pt modelId="{0ED4FE5A-0945-42B1-9BF3-012D512DE7E1}" type="pres">
      <dgm:prSet presAssocID="{0D363621-0274-4FCE-8E8D-60FEAA4A385E}" presName="compNode" presStyleCnt="0"/>
      <dgm:spPr/>
    </dgm:pt>
    <dgm:pt modelId="{635ED15F-E181-4518-B337-562471818BDC}" type="pres">
      <dgm:prSet presAssocID="{0D363621-0274-4FCE-8E8D-60FEAA4A385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Ρολόι"/>
        </a:ext>
      </dgm:extLst>
    </dgm:pt>
    <dgm:pt modelId="{91283A3C-F6AE-429C-BDE3-69BC68525875}" type="pres">
      <dgm:prSet presAssocID="{0D363621-0274-4FCE-8E8D-60FEAA4A385E}" presName="spaceRect" presStyleCnt="0"/>
      <dgm:spPr/>
    </dgm:pt>
    <dgm:pt modelId="{922BFC39-2CED-4391-9D22-0CF29FACC347}" type="pres">
      <dgm:prSet presAssocID="{0D363621-0274-4FCE-8E8D-60FEAA4A385E}" presName="textRect" presStyleLbl="revTx" presStyleIdx="2" presStyleCnt="5">
        <dgm:presLayoutVars>
          <dgm:chMax val="1"/>
          <dgm:chPref val="1"/>
        </dgm:presLayoutVars>
      </dgm:prSet>
      <dgm:spPr/>
    </dgm:pt>
    <dgm:pt modelId="{896A0CA8-6017-4687-A941-852D09F7BBD7}" type="pres">
      <dgm:prSet presAssocID="{B3509EA3-8626-4B50-AE8B-3297F5FBD9C2}" presName="sibTrans" presStyleCnt="0"/>
      <dgm:spPr/>
    </dgm:pt>
    <dgm:pt modelId="{9D7F7C10-3BEB-47EF-AFDF-64774172D5D6}" type="pres">
      <dgm:prSet presAssocID="{EEB37C31-7EAB-4B4A-A723-680A98C0995F}" presName="compNode" presStyleCnt="0"/>
      <dgm:spPr/>
    </dgm:pt>
    <dgm:pt modelId="{E33E53FA-0174-4572-BA05-07E184FEEC85}" type="pres">
      <dgm:prSet presAssocID="{EEB37C31-7EAB-4B4A-A723-680A98C0995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Λεωφορείο"/>
        </a:ext>
      </dgm:extLst>
    </dgm:pt>
    <dgm:pt modelId="{2F5309B6-5EE0-4E2B-825F-243562F786A2}" type="pres">
      <dgm:prSet presAssocID="{EEB37C31-7EAB-4B4A-A723-680A98C0995F}" presName="spaceRect" presStyleCnt="0"/>
      <dgm:spPr/>
    </dgm:pt>
    <dgm:pt modelId="{5BEC390E-6A9E-483D-98DA-F125C2E35F70}" type="pres">
      <dgm:prSet presAssocID="{EEB37C31-7EAB-4B4A-A723-680A98C0995F}" presName="textRect" presStyleLbl="revTx" presStyleIdx="3" presStyleCnt="5">
        <dgm:presLayoutVars>
          <dgm:chMax val="1"/>
          <dgm:chPref val="1"/>
        </dgm:presLayoutVars>
      </dgm:prSet>
      <dgm:spPr/>
    </dgm:pt>
    <dgm:pt modelId="{0F8DBDC0-5E82-425F-A7E6-9EA5129459B0}" type="pres">
      <dgm:prSet presAssocID="{83E1F9E9-EF56-417D-97A2-FACFF5DD74E0}" presName="sibTrans" presStyleCnt="0"/>
      <dgm:spPr/>
    </dgm:pt>
    <dgm:pt modelId="{D8AA0A6E-9B00-4923-AD1D-FEA382C24993}" type="pres">
      <dgm:prSet presAssocID="{67594658-5A38-47FA-8CDB-F6F41A1A9C04}" presName="compNode" presStyleCnt="0"/>
      <dgm:spPr/>
    </dgm:pt>
    <dgm:pt modelId="{E17C35F3-3B76-4558-BC84-AFC1E4B18AC6}" type="pres">
      <dgm:prSet presAssocID="{67594658-5A38-47FA-8CDB-F6F41A1A9C0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Ταξί"/>
        </a:ext>
      </dgm:extLst>
    </dgm:pt>
    <dgm:pt modelId="{6973E534-41E9-4D16-A1F1-A73159E7ABCB}" type="pres">
      <dgm:prSet presAssocID="{67594658-5A38-47FA-8CDB-F6F41A1A9C04}" presName="spaceRect" presStyleCnt="0"/>
      <dgm:spPr/>
    </dgm:pt>
    <dgm:pt modelId="{5D75A9DA-B55C-4186-B498-149C62C9E8C7}" type="pres">
      <dgm:prSet presAssocID="{67594658-5A38-47FA-8CDB-F6F41A1A9C04}" presName="textRect" presStyleLbl="revTx" presStyleIdx="4" presStyleCnt="5">
        <dgm:presLayoutVars>
          <dgm:chMax val="1"/>
          <dgm:chPref val="1"/>
        </dgm:presLayoutVars>
      </dgm:prSet>
      <dgm:spPr/>
    </dgm:pt>
  </dgm:ptLst>
  <dgm:cxnLst>
    <dgm:cxn modelId="{204F3D0E-78FF-428D-9A5E-A1F316C6184C}" type="presOf" srcId="{EEB37C31-7EAB-4B4A-A723-680A98C0995F}" destId="{5BEC390E-6A9E-483D-98DA-F125C2E35F70}" srcOrd="0" destOrd="0" presId="urn:microsoft.com/office/officeart/2018/2/layout/IconLabelList"/>
    <dgm:cxn modelId="{EA381212-33F3-4205-96DA-5BCDD2448018}" srcId="{9B56D338-B558-455A-9558-F4B3AEBD7AFC}" destId="{6F04BA40-92AC-4530-85A9-57C61F20B27B}" srcOrd="1" destOrd="0" parTransId="{EC24713C-F8D2-4A4E-A3BF-DFA806BD2972}" sibTransId="{365AE174-2F89-47A1-B3BB-1D564BC2360E}"/>
    <dgm:cxn modelId="{2FDF8F16-CFFF-40AB-BF78-05E4CCB8D5CD}" srcId="{9B56D338-B558-455A-9558-F4B3AEBD7AFC}" destId="{67594658-5A38-47FA-8CDB-F6F41A1A9C04}" srcOrd="4" destOrd="0" parTransId="{9B3D6AD5-8513-4AB0-81CC-4F59291CFAE3}" sibTransId="{62DEC03A-3B3C-4C9D-A2B1-D5D3AA883A54}"/>
    <dgm:cxn modelId="{F15E462F-F3E5-46E9-AA81-060BCCBDC2B5}" srcId="{9B56D338-B558-455A-9558-F4B3AEBD7AFC}" destId="{0D363621-0274-4FCE-8E8D-60FEAA4A385E}" srcOrd="2" destOrd="0" parTransId="{9E5DDBD5-DC56-4620-8E87-836B697D4717}" sibTransId="{B3509EA3-8626-4B50-AE8B-3297F5FBD9C2}"/>
    <dgm:cxn modelId="{82C84231-6832-4736-AC15-AF98AD7CBCEA}" srcId="{9B56D338-B558-455A-9558-F4B3AEBD7AFC}" destId="{EEB37C31-7EAB-4B4A-A723-680A98C0995F}" srcOrd="3" destOrd="0" parTransId="{9168AD24-60CB-46B0-A05B-E8B3FCA45588}" sibTransId="{83E1F9E9-EF56-417D-97A2-FACFF5DD74E0}"/>
    <dgm:cxn modelId="{B0D83A33-D7F8-4C23-A50E-976D1C8F126A}" type="presOf" srcId="{6F04BA40-92AC-4530-85A9-57C61F20B27B}" destId="{E8581FD2-90EA-43B9-A894-97DDC85E1C37}" srcOrd="0" destOrd="0" presId="urn:microsoft.com/office/officeart/2018/2/layout/IconLabelList"/>
    <dgm:cxn modelId="{0E2EE864-71AC-4CC0-97EB-71A4FC8EFD2F}" type="presOf" srcId="{0D363621-0274-4FCE-8E8D-60FEAA4A385E}" destId="{922BFC39-2CED-4391-9D22-0CF29FACC347}" srcOrd="0" destOrd="0" presId="urn:microsoft.com/office/officeart/2018/2/layout/IconLabelList"/>
    <dgm:cxn modelId="{9CCACB68-630E-4C60-948B-01111611557D}" type="presOf" srcId="{67594658-5A38-47FA-8CDB-F6F41A1A9C04}" destId="{5D75A9DA-B55C-4186-B498-149C62C9E8C7}" srcOrd="0" destOrd="0" presId="urn:microsoft.com/office/officeart/2018/2/layout/IconLabelList"/>
    <dgm:cxn modelId="{C14F9391-9403-4692-8A3F-88DCD8F657BA}" srcId="{9B56D338-B558-455A-9558-F4B3AEBD7AFC}" destId="{26A84D88-4AF7-4A09-BF59-8F2719C42D89}" srcOrd="0" destOrd="0" parTransId="{6AB23EBD-70B9-4A8D-83ED-D26330447DF4}" sibTransId="{33BE43DD-2D70-4803-9B71-2577F03B4B70}"/>
    <dgm:cxn modelId="{D49034BE-D99E-46C9-BCB9-6696FA3A369C}" type="presOf" srcId="{9B56D338-B558-455A-9558-F4B3AEBD7AFC}" destId="{2E729F6D-D526-4182-B6A1-A8CA1ACCF250}" srcOrd="0" destOrd="0" presId="urn:microsoft.com/office/officeart/2018/2/layout/IconLabelList"/>
    <dgm:cxn modelId="{0C8467D1-CD20-446C-8CBC-D6E1E57F8648}" type="presOf" srcId="{26A84D88-4AF7-4A09-BF59-8F2719C42D89}" destId="{8F80F825-1475-4B79-BDCC-908267D1E8AD}" srcOrd="0" destOrd="0" presId="urn:microsoft.com/office/officeart/2018/2/layout/IconLabelList"/>
    <dgm:cxn modelId="{9BD22051-4579-48D2-9A33-63EA54B7E70B}" type="presParOf" srcId="{2E729F6D-D526-4182-B6A1-A8CA1ACCF250}" destId="{3F2D42A1-B230-48FE-BE70-1E53FD9F1145}" srcOrd="0" destOrd="0" presId="urn:microsoft.com/office/officeart/2018/2/layout/IconLabelList"/>
    <dgm:cxn modelId="{B5209128-3D2C-4A94-AB95-385A2BE6197A}" type="presParOf" srcId="{3F2D42A1-B230-48FE-BE70-1E53FD9F1145}" destId="{D38F8445-560E-4A1C-B073-9ECBEC772D84}" srcOrd="0" destOrd="0" presId="urn:microsoft.com/office/officeart/2018/2/layout/IconLabelList"/>
    <dgm:cxn modelId="{5866C863-78EF-463D-91E7-A0CDC212C1BC}" type="presParOf" srcId="{3F2D42A1-B230-48FE-BE70-1E53FD9F1145}" destId="{36B9E1B8-8581-4CA7-A2E3-73376E93D1B1}" srcOrd="1" destOrd="0" presId="urn:microsoft.com/office/officeart/2018/2/layout/IconLabelList"/>
    <dgm:cxn modelId="{D9F08D22-B073-4C18-99C0-5B20BB02AA63}" type="presParOf" srcId="{3F2D42A1-B230-48FE-BE70-1E53FD9F1145}" destId="{8F80F825-1475-4B79-BDCC-908267D1E8AD}" srcOrd="2" destOrd="0" presId="urn:microsoft.com/office/officeart/2018/2/layout/IconLabelList"/>
    <dgm:cxn modelId="{EB4652F0-7282-44A5-90C4-0AA163E60FF1}" type="presParOf" srcId="{2E729F6D-D526-4182-B6A1-A8CA1ACCF250}" destId="{B131B6F5-F8A4-4334-8172-CA085EB0573D}" srcOrd="1" destOrd="0" presId="urn:microsoft.com/office/officeart/2018/2/layout/IconLabelList"/>
    <dgm:cxn modelId="{DF7AFA9D-3E95-44D0-867B-3D488070514A}" type="presParOf" srcId="{2E729F6D-D526-4182-B6A1-A8CA1ACCF250}" destId="{50C18A37-4FB3-4F53-98E7-CE20874CD2C7}" srcOrd="2" destOrd="0" presId="urn:microsoft.com/office/officeart/2018/2/layout/IconLabelList"/>
    <dgm:cxn modelId="{81B191BD-B8DA-4A89-8DFA-FB090D116AD0}" type="presParOf" srcId="{50C18A37-4FB3-4F53-98E7-CE20874CD2C7}" destId="{1C4B5BBD-EE9A-460F-ACDF-7BF5AF6812FC}" srcOrd="0" destOrd="0" presId="urn:microsoft.com/office/officeart/2018/2/layout/IconLabelList"/>
    <dgm:cxn modelId="{8C1B11B5-754C-4075-A555-9664A329C88D}" type="presParOf" srcId="{50C18A37-4FB3-4F53-98E7-CE20874CD2C7}" destId="{DF1CA851-2E21-4E3A-925C-2054F6FA195B}" srcOrd="1" destOrd="0" presId="urn:microsoft.com/office/officeart/2018/2/layout/IconLabelList"/>
    <dgm:cxn modelId="{02C179DD-F58E-4CB3-A747-A5AA21FEC37C}" type="presParOf" srcId="{50C18A37-4FB3-4F53-98E7-CE20874CD2C7}" destId="{E8581FD2-90EA-43B9-A894-97DDC85E1C37}" srcOrd="2" destOrd="0" presId="urn:microsoft.com/office/officeart/2018/2/layout/IconLabelList"/>
    <dgm:cxn modelId="{D6AC7633-E46D-4EDD-8656-CAFDECB63B73}" type="presParOf" srcId="{2E729F6D-D526-4182-B6A1-A8CA1ACCF250}" destId="{C4942349-B1C6-4BF4-9FF6-009F64DCAF2E}" srcOrd="3" destOrd="0" presId="urn:microsoft.com/office/officeart/2018/2/layout/IconLabelList"/>
    <dgm:cxn modelId="{04D48A0B-E92D-466E-937B-AA15DE220D73}" type="presParOf" srcId="{2E729F6D-D526-4182-B6A1-A8CA1ACCF250}" destId="{0ED4FE5A-0945-42B1-9BF3-012D512DE7E1}" srcOrd="4" destOrd="0" presId="urn:microsoft.com/office/officeart/2018/2/layout/IconLabelList"/>
    <dgm:cxn modelId="{91D49BF4-8A17-4B06-9E7A-B8E3A96A4843}" type="presParOf" srcId="{0ED4FE5A-0945-42B1-9BF3-012D512DE7E1}" destId="{635ED15F-E181-4518-B337-562471818BDC}" srcOrd="0" destOrd="0" presId="urn:microsoft.com/office/officeart/2018/2/layout/IconLabelList"/>
    <dgm:cxn modelId="{66384FC0-E8D0-40BB-A909-3925E8E1CF7D}" type="presParOf" srcId="{0ED4FE5A-0945-42B1-9BF3-012D512DE7E1}" destId="{91283A3C-F6AE-429C-BDE3-69BC68525875}" srcOrd="1" destOrd="0" presId="urn:microsoft.com/office/officeart/2018/2/layout/IconLabelList"/>
    <dgm:cxn modelId="{0A9C3081-00E4-4CAD-9A86-B6B7737D9804}" type="presParOf" srcId="{0ED4FE5A-0945-42B1-9BF3-012D512DE7E1}" destId="{922BFC39-2CED-4391-9D22-0CF29FACC347}" srcOrd="2" destOrd="0" presId="urn:microsoft.com/office/officeart/2018/2/layout/IconLabelList"/>
    <dgm:cxn modelId="{B76AF532-1358-45F3-BFC1-A4A3A0A3DE52}" type="presParOf" srcId="{2E729F6D-D526-4182-B6A1-A8CA1ACCF250}" destId="{896A0CA8-6017-4687-A941-852D09F7BBD7}" srcOrd="5" destOrd="0" presId="urn:microsoft.com/office/officeart/2018/2/layout/IconLabelList"/>
    <dgm:cxn modelId="{0E9850DF-88AF-472A-B44A-D51B152AB1AB}" type="presParOf" srcId="{2E729F6D-D526-4182-B6A1-A8CA1ACCF250}" destId="{9D7F7C10-3BEB-47EF-AFDF-64774172D5D6}" srcOrd="6" destOrd="0" presId="urn:microsoft.com/office/officeart/2018/2/layout/IconLabelList"/>
    <dgm:cxn modelId="{57CB90F9-EEA4-4BC3-A624-55FFC64BAA22}" type="presParOf" srcId="{9D7F7C10-3BEB-47EF-AFDF-64774172D5D6}" destId="{E33E53FA-0174-4572-BA05-07E184FEEC85}" srcOrd="0" destOrd="0" presId="urn:microsoft.com/office/officeart/2018/2/layout/IconLabelList"/>
    <dgm:cxn modelId="{28278233-EB4B-4352-9C65-87A51DCC6F15}" type="presParOf" srcId="{9D7F7C10-3BEB-47EF-AFDF-64774172D5D6}" destId="{2F5309B6-5EE0-4E2B-825F-243562F786A2}" srcOrd="1" destOrd="0" presId="urn:microsoft.com/office/officeart/2018/2/layout/IconLabelList"/>
    <dgm:cxn modelId="{5AE7392B-0332-4124-AE14-F65E456D8A1F}" type="presParOf" srcId="{9D7F7C10-3BEB-47EF-AFDF-64774172D5D6}" destId="{5BEC390E-6A9E-483D-98DA-F125C2E35F70}" srcOrd="2" destOrd="0" presId="urn:microsoft.com/office/officeart/2018/2/layout/IconLabelList"/>
    <dgm:cxn modelId="{ABA1796A-242A-47A2-AE97-8F6867FBE07A}" type="presParOf" srcId="{2E729F6D-D526-4182-B6A1-A8CA1ACCF250}" destId="{0F8DBDC0-5E82-425F-A7E6-9EA5129459B0}" srcOrd="7" destOrd="0" presId="urn:microsoft.com/office/officeart/2018/2/layout/IconLabelList"/>
    <dgm:cxn modelId="{527B22CA-1183-4E7E-A023-268F6A0C934D}" type="presParOf" srcId="{2E729F6D-D526-4182-B6A1-A8CA1ACCF250}" destId="{D8AA0A6E-9B00-4923-AD1D-FEA382C24993}" srcOrd="8" destOrd="0" presId="urn:microsoft.com/office/officeart/2018/2/layout/IconLabelList"/>
    <dgm:cxn modelId="{64B2D71B-95F8-4E6C-B5D6-B409A23AFB6D}" type="presParOf" srcId="{D8AA0A6E-9B00-4923-AD1D-FEA382C24993}" destId="{E17C35F3-3B76-4558-BC84-AFC1E4B18AC6}" srcOrd="0" destOrd="0" presId="urn:microsoft.com/office/officeart/2018/2/layout/IconLabelList"/>
    <dgm:cxn modelId="{9DA6B5C8-4100-42BA-B38F-5BD20953ADCA}" type="presParOf" srcId="{D8AA0A6E-9B00-4923-AD1D-FEA382C24993}" destId="{6973E534-41E9-4D16-A1F1-A73159E7ABCB}" srcOrd="1" destOrd="0" presId="urn:microsoft.com/office/officeart/2018/2/layout/IconLabelList"/>
    <dgm:cxn modelId="{FC9DE3CE-6932-4049-96B4-196158ABF4CB}" type="presParOf" srcId="{D8AA0A6E-9B00-4923-AD1D-FEA382C24993}" destId="{5D75A9DA-B55C-4186-B498-149C62C9E8C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15429-ED14-4BAE-AB10-AE237C134FB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72E92EC-790E-41A3-BA97-C83316A52D97}">
      <dgm:prSet/>
      <dgm:spPr/>
      <dgm:t>
        <a:bodyPr/>
        <a:lstStyle/>
        <a:p>
          <a:r>
            <a:rPr lang="en-US">
              <a:solidFill>
                <a:schemeClr val="bg2"/>
              </a:solidFill>
            </a:rPr>
            <a:t>“</a:t>
          </a:r>
          <a:r>
            <a:rPr lang="en-US" err="1">
              <a:solidFill>
                <a:schemeClr val="bg2"/>
              </a:solidFill>
            </a:rPr>
            <a:t>Εικόνες</a:t>
          </a:r>
          <a:r>
            <a:rPr lang="en-US">
              <a:solidFill>
                <a:schemeClr val="bg2"/>
              </a:solidFill>
            </a:rPr>
            <a:t> απ</a:t>
          </a:r>
          <a:r>
            <a:rPr lang="en-US" err="1">
              <a:solidFill>
                <a:schemeClr val="bg2"/>
              </a:solidFill>
            </a:rPr>
            <a:t>ίστευτου</a:t>
          </a:r>
          <a:r>
            <a:rPr lang="en-US">
              <a:solidFill>
                <a:schemeClr val="bg2"/>
              </a:solidFill>
            </a:rPr>
            <a:t> </a:t>
          </a:r>
          <a:r>
            <a:rPr lang="en-US" err="1">
              <a:solidFill>
                <a:schemeClr val="bg2"/>
              </a:solidFill>
            </a:rPr>
            <a:t>συνωστισμού</a:t>
          </a:r>
          <a:r>
            <a:rPr lang="en-US">
              <a:solidFill>
                <a:schemeClr val="bg2"/>
              </a:solidFill>
            </a:rPr>
            <a:t> </a:t>
          </a:r>
          <a:r>
            <a:rPr lang="en-US" err="1">
              <a:solidFill>
                <a:schemeClr val="bg2"/>
              </a:solidFill>
            </a:rPr>
            <a:t>σημειώνοντ</a:t>
          </a:r>
          <a:r>
            <a:rPr lang="en-US">
              <a:solidFill>
                <a:schemeClr val="bg2"/>
              </a:solidFill>
            </a:rPr>
            <a:t>αι στα λεωφορεία που μεταφέρουν φοιτητές στις πανεπιστημιακές σχολές της Πάτρας. Ο </a:t>
          </a:r>
          <a:r>
            <a:rPr lang="en-US" err="1">
              <a:solidFill>
                <a:schemeClr val="bg2"/>
              </a:solidFill>
            </a:rPr>
            <a:t>συγκοινωνι</a:t>
          </a:r>
          <a:r>
            <a:rPr lang="en-US">
              <a:solidFill>
                <a:schemeClr val="bg2"/>
              </a:solidFill>
            </a:rPr>
            <a:t>ακός φορέας, με την επαναλειτουργία του Πανεπιστημίου, επανέφερε το κανονικό πρόγραμμα δρομολογίων, όμως το πρόβλημα του συνωστισμού των φοιτητών σε στάσεις του κέντρου συνέχισε να υφίσταται και είναι καθημερινό φαινόμενο ιδιαίτερα στις ώρες αιχμής.”</a:t>
          </a:r>
          <a:r>
            <a:rPr lang="en-US"/>
            <a:t> </a:t>
          </a:r>
          <a:r>
            <a:rPr lang="en-US">
              <a:hlinkClick xmlns:r="http://schemas.openxmlformats.org/officeDocument/2006/relationships" r:id="rId1"/>
            </a:rPr>
            <a:t>https://www.ieidiseis.gr/ellada/115392/patra-synostismos-sta-leoforeia-pros-to-panepistimio-ti-apanta-to-ktel</a:t>
          </a:r>
          <a:endParaRPr lang="en-US"/>
        </a:p>
      </dgm:t>
    </dgm:pt>
    <dgm:pt modelId="{3CBCADE6-28E4-4B0C-B319-B73E0CC3B308}" type="parTrans" cxnId="{B8882FBE-5B38-4B0E-B555-C4C90ACF9A30}">
      <dgm:prSet/>
      <dgm:spPr/>
      <dgm:t>
        <a:bodyPr/>
        <a:lstStyle/>
        <a:p>
          <a:endParaRPr lang="en-US"/>
        </a:p>
      </dgm:t>
    </dgm:pt>
    <dgm:pt modelId="{D7989B01-029C-46C0-A9C3-1DC4EF1ABA14}" type="sibTrans" cxnId="{B8882FBE-5B38-4B0E-B555-C4C90ACF9A30}">
      <dgm:prSet/>
      <dgm:spPr/>
      <dgm:t>
        <a:bodyPr/>
        <a:lstStyle/>
        <a:p>
          <a:endParaRPr lang="en-US"/>
        </a:p>
      </dgm:t>
    </dgm:pt>
    <dgm:pt modelId="{88D9B52C-D700-45B1-82A8-41DB699D2F73}">
      <dgm:prSet/>
      <dgm:spPr/>
      <dgm:t>
        <a:bodyPr/>
        <a:lstStyle/>
        <a:p>
          <a:r>
            <a:rPr lang="en-US">
              <a:solidFill>
                <a:schemeClr val="bg2"/>
              </a:solidFill>
            </a:rPr>
            <a:t>“Ο κ. </a:t>
          </a:r>
          <a:r>
            <a:rPr lang="en-US" err="1">
              <a:solidFill>
                <a:schemeClr val="bg2"/>
              </a:solidFill>
            </a:rPr>
            <a:t>Ρήγ</a:t>
          </a:r>
          <a:r>
            <a:rPr lang="en-US">
              <a:solidFill>
                <a:schemeClr val="bg2"/>
              </a:solidFill>
            </a:rPr>
            <a:t>ας έθιξε και το πρόβλημα του κυκλοφοριακού που καθιστά τις αστικές συγκοινωνίες της Πάτρας μη ελκυστικές για το επιβατικό κοινό. Οπ</a:t>
          </a:r>
          <a:r>
            <a:rPr lang="en-US" err="1">
              <a:solidFill>
                <a:schemeClr val="bg2"/>
              </a:solidFill>
            </a:rPr>
            <a:t>ως</a:t>
          </a:r>
          <a:r>
            <a:rPr lang="en-US">
              <a:solidFill>
                <a:schemeClr val="bg2"/>
              </a:solidFill>
            </a:rPr>
            <a:t> </a:t>
          </a:r>
          <a:r>
            <a:rPr lang="en-US" err="1">
              <a:solidFill>
                <a:schemeClr val="bg2"/>
              </a:solidFill>
            </a:rPr>
            <a:t>εί</a:t>
          </a:r>
          <a:r>
            <a:rPr lang="en-US">
              <a:solidFill>
                <a:schemeClr val="bg2"/>
              </a:solidFill>
            </a:rPr>
            <a:t>πε, η κατάσταση στο κέντρο είναι πλέον δραματική και ανυπόφορη, καθώς το διπλοπαρκάρισμα έχει επιφέρει δραματική αύξηση στους χρόνους υλοποίησης τακτικών δρομολογίων. </a:t>
          </a:r>
          <a:r>
            <a:rPr lang="en-US" err="1">
              <a:solidFill>
                <a:schemeClr val="bg2"/>
              </a:solidFill>
            </a:rPr>
            <a:t>Ανέφερε</a:t>
          </a:r>
          <a:r>
            <a:rPr lang="en-US">
              <a:solidFill>
                <a:schemeClr val="bg2"/>
              </a:solidFill>
            </a:rPr>
            <a:t> </a:t>
          </a:r>
          <a:r>
            <a:rPr lang="en-US" err="1">
              <a:solidFill>
                <a:schemeClr val="bg2"/>
              </a:solidFill>
            </a:rPr>
            <a:t>γι</a:t>
          </a:r>
          <a:r>
            <a:rPr lang="en-US">
              <a:solidFill>
                <a:schemeClr val="bg2"/>
              </a:solidFill>
            </a:rPr>
            <a:t>α παράδειγμα ότι το δρομολόγιο για Εγλυκάδα έχει αυξηθεί σε χρόνο από 25 λεπτά σε σχεδόν μια ώρα, με αποτέλεσμα το επιβατικό κοινό να έχει μειωθεί.”</a:t>
          </a:r>
          <a:r>
            <a:rPr lang="en-US"/>
            <a:t> </a:t>
          </a:r>
          <a:r>
            <a:rPr lang="en-US">
              <a:hlinkClick xmlns:r="http://schemas.openxmlformats.org/officeDocument/2006/relationships" r:id="rId2"/>
            </a:rPr>
            <a:t>https://pelop.gr/astiko-ktel-kindynevei-me-chreokopia-klataroun-oikonomika-ta-leoforeia-stin-patra/</a:t>
          </a:r>
          <a:endParaRPr lang="en-US"/>
        </a:p>
      </dgm:t>
    </dgm:pt>
    <dgm:pt modelId="{A78FEE8E-802E-47AF-9A03-9A6BD8A5DEB7}" type="parTrans" cxnId="{6269D848-E6D9-405A-89B1-B9679FAB00A5}">
      <dgm:prSet/>
      <dgm:spPr/>
      <dgm:t>
        <a:bodyPr/>
        <a:lstStyle/>
        <a:p>
          <a:endParaRPr lang="en-US"/>
        </a:p>
      </dgm:t>
    </dgm:pt>
    <dgm:pt modelId="{0EF0929A-3F1B-4B8E-BAF5-F4482D822D9C}" type="sibTrans" cxnId="{6269D848-E6D9-405A-89B1-B9679FAB00A5}">
      <dgm:prSet/>
      <dgm:spPr/>
      <dgm:t>
        <a:bodyPr/>
        <a:lstStyle/>
        <a:p>
          <a:endParaRPr lang="en-US"/>
        </a:p>
      </dgm:t>
    </dgm:pt>
    <dgm:pt modelId="{2FB4AF84-89FE-47D2-9EB6-3FFC23CD7733}" type="pres">
      <dgm:prSet presAssocID="{B4A15429-ED14-4BAE-AB10-AE237C134FB0}" presName="vert0" presStyleCnt="0">
        <dgm:presLayoutVars>
          <dgm:dir/>
          <dgm:animOne val="branch"/>
          <dgm:animLvl val="lvl"/>
        </dgm:presLayoutVars>
      </dgm:prSet>
      <dgm:spPr/>
    </dgm:pt>
    <dgm:pt modelId="{7C97A620-AEF5-4776-ABC7-C9E1AB138F28}" type="pres">
      <dgm:prSet presAssocID="{172E92EC-790E-41A3-BA97-C83316A52D97}" presName="thickLine" presStyleLbl="alignNode1" presStyleIdx="0" presStyleCnt="2"/>
      <dgm:spPr/>
    </dgm:pt>
    <dgm:pt modelId="{18B84690-1F8D-4CBC-A3B7-C3013F1E6BF8}" type="pres">
      <dgm:prSet presAssocID="{172E92EC-790E-41A3-BA97-C83316A52D97}" presName="horz1" presStyleCnt="0"/>
      <dgm:spPr/>
    </dgm:pt>
    <dgm:pt modelId="{44EB7A21-6159-4101-9234-76C1360E01BB}" type="pres">
      <dgm:prSet presAssocID="{172E92EC-790E-41A3-BA97-C83316A52D97}" presName="tx1" presStyleLbl="revTx" presStyleIdx="0" presStyleCnt="2"/>
      <dgm:spPr/>
    </dgm:pt>
    <dgm:pt modelId="{464DA5B0-BB6D-4E18-97D9-0B783AEB76D6}" type="pres">
      <dgm:prSet presAssocID="{172E92EC-790E-41A3-BA97-C83316A52D97}" presName="vert1" presStyleCnt="0"/>
      <dgm:spPr/>
    </dgm:pt>
    <dgm:pt modelId="{4AE0C3B2-6C33-43D5-95A5-0A2C0A92F556}" type="pres">
      <dgm:prSet presAssocID="{88D9B52C-D700-45B1-82A8-41DB699D2F73}" presName="thickLine" presStyleLbl="alignNode1" presStyleIdx="1" presStyleCnt="2"/>
      <dgm:spPr/>
    </dgm:pt>
    <dgm:pt modelId="{019F9B40-8671-4AAE-B03A-17DD75184195}" type="pres">
      <dgm:prSet presAssocID="{88D9B52C-D700-45B1-82A8-41DB699D2F73}" presName="horz1" presStyleCnt="0"/>
      <dgm:spPr/>
    </dgm:pt>
    <dgm:pt modelId="{03644FDC-5A21-44F1-9604-BA6876E4B0FB}" type="pres">
      <dgm:prSet presAssocID="{88D9B52C-D700-45B1-82A8-41DB699D2F73}" presName="tx1" presStyleLbl="revTx" presStyleIdx="1" presStyleCnt="2"/>
      <dgm:spPr/>
    </dgm:pt>
    <dgm:pt modelId="{9269F6B1-CA98-43A7-A781-5432FA747939}" type="pres">
      <dgm:prSet presAssocID="{88D9B52C-D700-45B1-82A8-41DB699D2F73}" presName="vert1" presStyleCnt="0"/>
      <dgm:spPr/>
    </dgm:pt>
  </dgm:ptLst>
  <dgm:cxnLst>
    <dgm:cxn modelId="{68B56F18-1FE1-4388-9F51-32EA16997E9F}" type="presOf" srcId="{B4A15429-ED14-4BAE-AB10-AE237C134FB0}" destId="{2FB4AF84-89FE-47D2-9EB6-3FFC23CD7733}" srcOrd="0" destOrd="0" presId="urn:microsoft.com/office/officeart/2008/layout/LinedList"/>
    <dgm:cxn modelId="{6269D848-E6D9-405A-89B1-B9679FAB00A5}" srcId="{B4A15429-ED14-4BAE-AB10-AE237C134FB0}" destId="{88D9B52C-D700-45B1-82A8-41DB699D2F73}" srcOrd="1" destOrd="0" parTransId="{A78FEE8E-802E-47AF-9A03-9A6BD8A5DEB7}" sibTransId="{0EF0929A-3F1B-4B8E-BAF5-F4482D822D9C}"/>
    <dgm:cxn modelId="{3ECC956E-9B7D-44C5-ACCD-80123417F1CC}" type="presOf" srcId="{172E92EC-790E-41A3-BA97-C83316A52D97}" destId="{44EB7A21-6159-4101-9234-76C1360E01BB}" srcOrd="0" destOrd="0" presId="urn:microsoft.com/office/officeart/2008/layout/LinedList"/>
    <dgm:cxn modelId="{5E9F9673-51E9-4972-9069-75881F5C4EFB}" type="presOf" srcId="{88D9B52C-D700-45B1-82A8-41DB699D2F73}" destId="{03644FDC-5A21-44F1-9604-BA6876E4B0FB}" srcOrd="0" destOrd="0" presId="urn:microsoft.com/office/officeart/2008/layout/LinedList"/>
    <dgm:cxn modelId="{B8882FBE-5B38-4B0E-B555-C4C90ACF9A30}" srcId="{B4A15429-ED14-4BAE-AB10-AE237C134FB0}" destId="{172E92EC-790E-41A3-BA97-C83316A52D97}" srcOrd="0" destOrd="0" parTransId="{3CBCADE6-28E4-4B0C-B319-B73E0CC3B308}" sibTransId="{D7989B01-029C-46C0-A9C3-1DC4EF1ABA14}"/>
    <dgm:cxn modelId="{25E5F8DE-55BB-4E87-947B-8CCAB7FEBA95}" type="presParOf" srcId="{2FB4AF84-89FE-47D2-9EB6-3FFC23CD7733}" destId="{7C97A620-AEF5-4776-ABC7-C9E1AB138F28}" srcOrd="0" destOrd="0" presId="urn:microsoft.com/office/officeart/2008/layout/LinedList"/>
    <dgm:cxn modelId="{877BA2D9-2480-4EE7-AC70-074284732892}" type="presParOf" srcId="{2FB4AF84-89FE-47D2-9EB6-3FFC23CD7733}" destId="{18B84690-1F8D-4CBC-A3B7-C3013F1E6BF8}" srcOrd="1" destOrd="0" presId="urn:microsoft.com/office/officeart/2008/layout/LinedList"/>
    <dgm:cxn modelId="{5F557EBB-4081-4335-BA98-F2F0F97F182B}" type="presParOf" srcId="{18B84690-1F8D-4CBC-A3B7-C3013F1E6BF8}" destId="{44EB7A21-6159-4101-9234-76C1360E01BB}" srcOrd="0" destOrd="0" presId="urn:microsoft.com/office/officeart/2008/layout/LinedList"/>
    <dgm:cxn modelId="{0FC72E80-4245-4F00-83F1-F49CF6E5CAB4}" type="presParOf" srcId="{18B84690-1F8D-4CBC-A3B7-C3013F1E6BF8}" destId="{464DA5B0-BB6D-4E18-97D9-0B783AEB76D6}" srcOrd="1" destOrd="0" presId="urn:microsoft.com/office/officeart/2008/layout/LinedList"/>
    <dgm:cxn modelId="{9AAD62E2-2C11-4F35-A5E1-281179678265}" type="presParOf" srcId="{2FB4AF84-89FE-47D2-9EB6-3FFC23CD7733}" destId="{4AE0C3B2-6C33-43D5-95A5-0A2C0A92F556}" srcOrd="2" destOrd="0" presId="urn:microsoft.com/office/officeart/2008/layout/LinedList"/>
    <dgm:cxn modelId="{EF3A6232-7EB5-4107-92AB-07889DAC2F4E}" type="presParOf" srcId="{2FB4AF84-89FE-47D2-9EB6-3FFC23CD7733}" destId="{019F9B40-8671-4AAE-B03A-17DD75184195}" srcOrd="3" destOrd="0" presId="urn:microsoft.com/office/officeart/2008/layout/LinedList"/>
    <dgm:cxn modelId="{DD4A6ADE-E2A1-4078-BCF8-1ACC8534909A}" type="presParOf" srcId="{019F9B40-8671-4AAE-B03A-17DD75184195}" destId="{03644FDC-5A21-44F1-9604-BA6876E4B0FB}" srcOrd="0" destOrd="0" presId="urn:microsoft.com/office/officeart/2008/layout/LinedList"/>
    <dgm:cxn modelId="{D957DE7D-CC1C-45E4-8634-D1B6D4F2F54A}" type="presParOf" srcId="{019F9B40-8671-4AAE-B03A-17DD75184195}" destId="{9269F6B1-CA98-43A7-A781-5432FA74793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5114AB-5C05-406C-8B3C-FBDF1834DDA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D585060-E6B0-42E4-9DE9-BBD18E63DF28}">
      <dgm:prSet/>
      <dgm:spPr/>
      <dgm:t>
        <a:bodyPr/>
        <a:lstStyle/>
        <a:p>
          <a:pPr>
            <a:lnSpc>
              <a:spcPct val="100000"/>
            </a:lnSpc>
          </a:pPr>
          <a:r>
            <a:rPr lang="en-US" b="0" i="0"/>
            <a:t>AI based </a:t>
          </a:r>
          <a:r>
            <a:rPr lang="en-US" b="1" i="0"/>
            <a:t>cameras</a:t>
          </a:r>
          <a:r>
            <a:rPr lang="en-US" b="0" i="0"/>
            <a:t> for tracking buses, people and illegally parked vehicles</a:t>
          </a:r>
          <a:endParaRPr lang="en-US"/>
        </a:p>
      </dgm:t>
    </dgm:pt>
    <dgm:pt modelId="{0134CDED-AA89-441F-AE9E-E5B73BDD956B}" type="parTrans" cxnId="{619A0F70-365D-4582-AB23-A635308F2280}">
      <dgm:prSet/>
      <dgm:spPr/>
      <dgm:t>
        <a:bodyPr/>
        <a:lstStyle/>
        <a:p>
          <a:endParaRPr lang="en-US"/>
        </a:p>
      </dgm:t>
    </dgm:pt>
    <dgm:pt modelId="{EF0D9B01-3AD9-4768-AAAF-BA5F7B23AEC0}" type="sibTrans" cxnId="{619A0F70-365D-4582-AB23-A635308F2280}">
      <dgm:prSet/>
      <dgm:spPr/>
      <dgm:t>
        <a:bodyPr/>
        <a:lstStyle/>
        <a:p>
          <a:pPr>
            <a:lnSpc>
              <a:spcPct val="100000"/>
            </a:lnSpc>
          </a:pPr>
          <a:endParaRPr lang="en-US"/>
        </a:p>
      </dgm:t>
    </dgm:pt>
    <dgm:pt modelId="{1175466A-320B-431A-B53A-DC18B2DF8084}">
      <dgm:prSet/>
      <dgm:spPr/>
      <dgm:t>
        <a:bodyPr/>
        <a:lstStyle/>
        <a:p>
          <a:pPr>
            <a:lnSpc>
              <a:spcPct val="100000"/>
            </a:lnSpc>
          </a:pPr>
          <a:r>
            <a:rPr lang="en-US" b="0" i="0"/>
            <a:t>Sound sensors for detecting buses and people congestion with </a:t>
          </a:r>
          <a:r>
            <a:rPr lang="en-US" b="1" i="0"/>
            <a:t>noise</a:t>
          </a:r>
          <a:r>
            <a:rPr lang="en-US" b="0" i="0"/>
            <a:t> processing</a:t>
          </a:r>
          <a:endParaRPr lang="en-US"/>
        </a:p>
      </dgm:t>
    </dgm:pt>
    <dgm:pt modelId="{62BE132A-0586-4505-8FA5-49623FFEBEA4}" type="parTrans" cxnId="{DF63DAED-0C58-4A89-AE5E-A8F74EE788E8}">
      <dgm:prSet/>
      <dgm:spPr/>
      <dgm:t>
        <a:bodyPr/>
        <a:lstStyle/>
        <a:p>
          <a:endParaRPr lang="en-US"/>
        </a:p>
      </dgm:t>
    </dgm:pt>
    <dgm:pt modelId="{E9D1CE6C-A5C2-4B80-9AD8-5F14EC5B62B5}" type="sibTrans" cxnId="{DF63DAED-0C58-4A89-AE5E-A8F74EE788E8}">
      <dgm:prSet/>
      <dgm:spPr/>
      <dgm:t>
        <a:bodyPr/>
        <a:lstStyle/>
        <a:p>
          <a:pPr>
            <a:lnSpc>
              <a:spcPct val="100000"/>
            </a:lnSpc>
          </a:pPr>
          <a:endParaRPr lang="en-US"/>
        </a:p>
      </dgm:t>
    </dgm:pt>
    <dgm:pt modelId="{187AD5D8-3767-4B7C-9C39-348E3F832F62}">
      <dgm:prSet/>
      <dgm:spPr/>
      <dgm:t>
        <a:bodyPr/>
        <a:lstStyle/>
        <a:p>
          <a:pPr>
            <a:lnSpc>
              <a:spcPct val="100000"/>
            </a:lnSpc>
          </a:pPr>
          <a:r>
            <a:rPr lang="en-US" b="0" i="0"/>
            <a:t>Parking sensors and bluetooth tags offering </a:t>
          </a:r>
          <a:r>
            <a:rPr lang="en-US" b="1" i="0"/>
            <a:t>real-time</a:t>
          </a:r>
          <a:r>
            <a:rPr lang="en-US" b="0" i="0"/>
            <a:t> data about each bus and its routing schedule</a:t>
          </a:r>
          <a:endParaRPr lang="en-US"/>
        </a:p>
      </dgm:t>
    </dgm:pt>
    <dgm:pt modelId="{4F4676B0-E9D4-4012-9683-AE765040456F}" type="parTrans" cxnId="{5BCE86DC-7FC7-41B5-A71B-CA477F7854B3}">
      <dgm:prSet/>
      <dgm:spPr/>
      <dgm:t>
        <a:bodyPr/>
        <a:lstStyle/>
        <a:p>
          <a:endParaRPr lang="en-US"/>
        </a:p>
      </dgm:t>
    </dgm:pt>
    <dgm:pt modelId="{BB058E36-4E19-4AF8-A48D-EB00A9C60339}" type="sibTrans" cxnId="{5BCE86DC-7FC7-41B5-A71B-CA477F7854B3}">
      <dgm:prSet/>
      <dgm:spPr/>
      <dgm:t>
        <a:bodyPr/>
        <a:lstStyle/>
        <a:p>
          <a:pPr>
            <a:lnSpc>
              <a:spcPct val="100000"/>
            </a:lnSpc>
          </a:pPr>
          <a:endParaRPr lang="en-US"/>
        </a:p>
      </dgm:t>
    </dgm:pt>
    <dgm:pt modelId="{8E50BC8A-4BBA-4D00-8CCA-754293408285}">
      <dgm:prSet/>
      <dgm:spPr/>
      <dgm:t>
        <a:bodyPr/>
        <a:lstStyle/>
        <a:p>
          <a:pPr>
            <a:lnSpc>
              <a:spcPct val="100000"/>
            </a:lnSpc>
          </a:pPr>
          <a:r>
            <a:rPr lang="en-US" b="0" i="0"/>
            <a:t>Google maps roads API along with data from LoRa and Wifi</a:t>
          </a:r>
          <a:r>
            <a:rPr lang="en-US" b="0" i="0">
              <a:latin typeface="Century Gothic" panose="020B0502020202020204"/>
            </a:rPr>
            <a:t>/Narrowband</a:t>
          </a:r>
          <a:r>
            <a:rPr lang="en-US" b="0" i="0"/>
            <a:t> Networks for </a:t>
          </a:r>
          <a:r>
            <a:rPr lang="en-US" b="1" i="0"/>
            <a:t>data processing and analytics</a:t>
          </a:r>
          <a:endParaRPr lang="en-US"/>
        </a:p>
      </dgm:t>
    </dgm:pt>
    <dgm:pt modelId="{8996C633-590F-46FC-A159-C1578D1D27A7}" type="parTrans" cxnId="{E163A3E6-2F81-4960-9C55-9A64C4C2B752}">
      <dgm:prSet/>
      <dgm:spPr/>
      <dgm:t>
        <a:bodyPr/>
        <a:lstStyle/>
        <a:p>
          <a:endParaRPr lang="en-US"/>
        </a:p>
      </dgm:t>
    </dgm:pt>
    <dgm:pt modelId="{52F38D24-C023-4050-B716-9B173C70F559}" type="sibTrans" cxnId="{E163A3E6-2F81-4960-9C55-9A64C4C2B752}">
      <dgm:prSet/>
      <dgm:spPr/>
      <dgm:t>
        <a:bodyPr/>
        <a:lstStyle/>
        <a:p>
          <a:endParaRPr lang="en-US"/>
        </a:p>
      </dgm:t>
    </dgm:pt>
    <dgm:pt modelId="{A9828BD0-4EE5-4108-8B90-4B795368CABE}" type="pres">
      <dgm:prSet presAssocID="{CD5114AB-5C05-406C-8B3C-FBDF1834DDAB}" presName="root" presStyleCnt="0">
        <dgm:presLayoutVars>
          <dgm:dir/>
          <dgm:resizeHandles val="exact"/>
        </dgm:presLayoutVars>
      </dgm:prSet>
      <dgm:spPr/>
    </dgm:pt>
    <dgm:pt modelId="{E93AE2D8-86C0-48C6-B1E7-EAFCB38A67B1}" type="pres">
      <dgm:prSet presAssocID="{8D585060-E6B0-42E4-9DE9-BBD18E63DF28}" presName="compNode" presStyleCnt="0"/>
      <dgm:spPr/>
    </dgm:pt>
    <dgm:pt modelId="{24130BBD-6A74-4FB7-8224-4FF29264756A}" type="pres">
      <dgm:prSet presAssocID="{8D585060-E6B0-42E4-9DE9-BBD18E63DF28}" presName="bgRect" presStyleLbl="bgShp" presStyleIdx="0" presStyleCnt="4"/>
      <dgm:spPr/>
    </dgm:pt>
    <dgm:pt modelId="{28EEE16F-1266-449E-9C72-67DC66B9F1AC}" type="pres">
      <dgm:prSet presAssocID="{8D585060-E6B0-42E4-9DE9-BBD18E63DF2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curity Camera"/>
        </a:ext>
      </dgm:extLst>
    </dgm:pt>
    <dgm:pt modelId="{CE987570-252A-4AA0-9311-D412AB86E187}" type="pres">
      <dgm:prSet presAssocID="{8D585060-E6B0-42E4-9DE9-BBD18E63DF28}" presName="spaceRect" presStyleCnt="0"/>
      <dgm:spPr/>
    </dgm:pt>
    <dgm:pt modelId="{912A7887-F183-499E-AC69-022659C7F3C1}" type="pres">
      <dgm:prSet presAssocID="{8D585060-E6B0-42E4-9DE9-BBD18E63DF28}" presName="parTx" presStyleLbl="revTx" presStyleIdx="0" presStyleCnt="4">
        <dgm:presLayoutVars>
          <dgm:chMax val="0"/>
          <dgm:chPref val="0"/>
        </dgm:presLayoutVars>
      </dgm:prSet>
      <dgm:spPr/>
    </dgm:pt>
    <dgm:pt modelId="{83F0D5C4-A1F6-40F3-896D-79D62737ADFB}" type="pres">
      <dgm:prSet presAssocID="{EF0D9B01-3AD9-4768-AAAF-BA5F7B23AEC0}" presName="sibTrans" presStyleCnt="0"/>
      <dgm:spPr/>
    </dgm:pt>
    <dgm:pt modelId="{337DAFAB-D35E-4A6E-A2EF-950505F06E9D}" type="pres">
      <dgm:prSet presAssocID="{1175466A-320B-431A-B53A-DC18B2DF8084}" presName="compNode" presStyleCnt="0"/>
      <dgm:spPr/>
    </dgm:pt>
    <dgm:pt modelId="{830025D4-0A75-46DE-A1DD-F627E4C398D2}" type="pres">
      <dgm:prSet presAssocID="{1175466A-320B-431A-B53A-DC18B2DF8084}" presName="bgRect" presStyleLbl="bgShp" presStyleIdx="1" presStyleCnt="4"/>
      <dgm:spPr/>
    </dgm:pt>
    <dgm:pt modelId="{1DBEE3EE-248D-4B17-8880-FFF32FB1044F}" type="pres">
      <dgm:prSet presAssocID="{1175466A-320B-431A-B53A-DC18B2DF808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oundwave with solid fill"/>
        </a:ext>
      </dgm:extLst>
    </dgm:pt>
    <dgm:pt modelId="{4EF75DCA-7682-4FAB-B2F2-B1215BAEC5BD}" type="pres">
      <dgm:prSet presAssocID="{1175466A-320B-431A-B53A-DC18B2DF8084}" presName="spaceRect" presStyleCnt="0"/>
      <dgm:spPr/>
    </dgm:pt>
    <dgm:pt modelId="{3779A290-009A-40C2-B666-C0FA3CA33541}" type="pres">
      <dgm:prSet presAssocID="{1175466A-320B-431A-B53A-DC18B2DF8084}" presName="parTx" presStyleLbl="revTx" presStyleIdx="1" presStyleCnt="4">
        <dgm:presLayoutVars>
          <dgm:chMax val="0"/>
          <dgm:chPref val="0"/>
        </dgm:presLayoutVars>
      </dgm:prSet>
      <dgm:spPr/>
    </dgm:pt>
    <dgm:pt modelId="{8A6FE6AD-2346-4249-B432-62C63E002562}" type="pres">
      <dgm:prSet presAssocID="{E9D1CE6C-A5C2-4B80-9AD8-5F14EC5B62B5}" presName="sibTrans" presStyleCnt="0"/>
      <dgm:spPr/>
    </dgm:pt>
    <dgm:pt modelId="{BD7A1D80-0CD5-43BE-9A20-898D33E9307F}" type="pres">
      <dgm:prSet presAssocID="{187AD5D8-3767-4B7C-9C39-348E3F832F62}" presName="compNode" presStyleCnt="0"/>
      <dgm:spPr/>
    </dgm:pt>
    <dgm:pt modelId="{B6E85EE7-8604-4522-8A65-4A016403271B}" type="pres">
      <dgm:prSet presAssocID="{187AD5D8-3767-4B7C-9C39-348E3F832F62}" presName="bgRect" presStyleLbl="bgShp" presStyleIdx="2" presStyleCnt="4"/>
      <dgm:spPr/>
    </dgm:pt>
    <dgm:pt modelId="{9191A8F5-9220-4C80-806F-DD5188CF071B}" type="pres">
      <dgm:prSet presAssocID="{187AD5D8-3767-4B7C-9C39-348E3F832F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ream"/>
        </a:ext>
      </dgm:extLst>
    </dgm:pt>
    <dgm:pt modelId="{42ED0508-2ACC-4DFE-AE8C-271FBD0C026C}" type="pres">
      <dgm:prSet presAssocID="{187AD5D8-3767-4B7C-9C39-348E3F832F62}" presName="spaceRect" presStyleCnt="0"/>
      <dgm:spPr/>
    </dgm:pt>
    <dgm:pt modelId="{2FC55AFD-6DF4-477A-8147-2ED331F5DB51}" type="pres">
      <dgm:prSet presAssocID="{187AD5D8-3767-4B7C-9C39-348E3F832F62}" presName="parTx" presStyleLbl="revTx" presStyleIdx="2" presStyleCnt="4">
        <dgm:presLayoutVars>
          <dgm:chMax val="0"/>
          <dgm:chPref val="0"/>
        </dgm:presLayoutVars>
      </dgm:prSet>
      <dgm:spPr/>
    </dgm:pt>
    <dgm:pt modelId="{C0FFC833-540B-4F85-8B21-EE000261AE9B}" type="pres">
      <dgm:prSet presAssocID="{BB058E36-4E19-4AF8-A48D-EB00A9C60339}" presName="sibTrans" presStyleCnt="0"/>
      <dgm:spPr/>
    </dgm:pt>
    <dgm:pt modelId="{D50DB4AB-E4C8-4AB2-BF53-9593AF084734}" type="pres">
      <dgm:prSet presAssocID="{8E50BC8A-4BBA-4D00-8CCA-754293408285}" presName="compNode" presStyleCnt="0"/>
      <dgm:spPr/>
    </dgm:pt>
    <dgm:pt modelId="{E8CD8DEC-7CE9-4DD7-971D-9147F8956A84}" type="pres">
      <dgm:prSet presAssocID="{8E50BC8A-4BBA-4D00-8CCA-754293408285}" presName="bgRect" presStyleLbl="bgShp" presStyleIdx="3" presStyleCnt="4"/>
      <dgm:spPr/>
    </dgm:pt>
    <dgm:pt modelId="{C275217F-3248-423F-90AF-781CA628F89E}" type="pres">
      <dgm:prSet presAssocID="{8E50BC8A-4BBA-4D00-8CCA-75429340828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32DC8269-108B-4E87-AE14-EED82C11A82B}" type="pres">
      <dgm:prSet presAssocID="{8E50BC8A-4BBA-4D00-8CCA-754293408285}" presName="spaceRect" presStyleCnt="0"/>
      <dgm:spPr/>
    </dgm:pt>
    <dgm:pt modelId="{B0D3E5E2-F7E4-4753-8F27-308089F64221}" type="pres">
      <dgm:prSet presAssocID="{8E50BC8A-4BBA-4D00-8CCA-754293408285}" presName="parTx" presStyleLbl="revTx" presStyleIdx="3" presStyleCnt="4">
        <dgm:presLayoutVars>
          <dgm:chMax val="0"/>
          <dgm:chPref val="0"/>
        </dgm:presLayoutVars>
      </dgm:prSet>
      <dgm:spPr/>
    </dgm:pt>
  </dgm:ptLst>
  <dgm:cxnLst>
    <dgm:cxn modelId="{1A546F0B-BD2C-47B4-A54B-64609359FFA4}" type="presOf" srcId="{CD5114AB-5C05-406C-8B3C-FBDF1834DDAB}" destId="{A9828BD0-4EE5-4108-8B90-4B795368CABE}" srcOrd="0" destOrd="0" presId="urn:microsoft.com/office/officeart/2018/2/layout/IconVerticalSolidList"/>
    <dgm:cxn modelId="{7436DF15-9C20-4420-917D-CD95441149AF}" type="presOf" srcId="{8D585060-E6B0-42E4-9DE9-BBD18E63DF28}" destId="{912A7887-F183-499E-AC69-022659C7F3C1}" srcOrd="0" destOrd="0" presId="urn:microsoft.com/office/officeart/2018/2/layout/IconVerticalSolidList"/>
    <dgm:cxn modelId="{619A0F70-365D-4582-AB23-A635308F2280}" srcId="{CD5114AB-5C05-406C-8B3C-FBDF1834DDAB}" destId="{8D585060-E6B0-42E4-9DE9-BBD18E63DF28}" srcOrd="0" destOrd="0" parTransId="{0134CDED-AA89-441F-AE9E-E5B73BDD956B}" sibTransId="{EF0D9B01-3AD9-4768-AAAF-BA5F7B23AEC0}"/>
    <dgm:cxn modelId="{B2F54FA1-9AD6-497A-AB0B-5D356E416E6C}" type="presOf" srcId="{187AD5D8-3767-4B7C-9C39-348E3F832F62}" destId="{2FC55AFD-6DF4-477A-8147-2ED331F5DB51}" srcOrd="0" destOrd="0" presId="urn:microsoft.com/office/officeart/2018/2/layout/IconVerticalSolidList"/>
    <dgm:cxn modelId="{40E61EC5-7AA4-43FB-B886-212317EBC8B9}" type="presOf" srcId="{8E50BC8A-4BBA-4D00-8CCA-754293408285}" destId="{B0D3E5E2-F7E4-4753-8F27-308089F64221}" srcOrd="0" destOrd="0" presId="urn:microsoft.com/office/officeart/2018/2/layout/IconVerticalSolidList"/>
    <dgm:cxn modelId="{69A20EC8-E8D4-4C82-B88C-F5287C1753EE}" type="presOf" srcId="{1175466A-320B-431A-B53A-DC18B2DF8084}" destId="{3779A290-009A-40C2-B666-C0FA3CA33541}" srcOrd="0" destOrd="0" presId="urn:microsoft.com/office/officeart/2018/2/layout/IconVerticalSolidList"/>
    <dgm:cxn modelId="{5BCE86DC-7FC7-41B5-A71B-CA477F7854B3}" srcId="{CD5114AB-5C05-406C-8B3C-FBDF1834DDAB}" destId="{187AD5D8-3767-4B7C-9C39-348E3F832F62}" srcOrd="2" destOrd="0" parTransId="{4F4676B0-E9D4-4012-9683-AE765040456F}" sibTransId="{BB058E36-4E19-4AF8-A48D-EB00A9C60339}"/>
    <dgm:cxn modelId="{E163A3E6-2F81-4960-9C55-9A64C4C2B752}" srcId="{CD5114AB-5C05-406C-8B3C-FBDF1834DDAB}" destId="{8E50BC8A-4BBA-4D00-8CCA-754293408285}" srcOrd="3" destOrd="0" parTransId="{8996C633-590F-46FC-A159-C1578D1D27A7}" sibTransId="{52F38D24-C023-4050-B716-9B173C70F559}"/>
    <dgm:cxn modelId="{DF63DAED-0C58-4A89-AE5E-A8F74EE788E8}" srcId="{CD5114AB-5C05-406C-8B3C-FBDF1834DDAB}" destId="{1175466A-320B-431A-B53A-DC18B2DF8084}" srcOrd="1" destOrd="0" parTransId="{62BE132A-0586-4505-8FA5-49623FFEBEA4}" sibTransId="{E9D1CE6C-A5C2-4B80-9AD8-5F14EC5B62B5}"/>
    <dgm:cxn modelId="{B8C944E9-E082-4CDE-8F02-AC224F8300B2}" type="presParOf" srcId="{A9828BD0-4EE5-4108-8B90-4B795368CABE}" destId="{E93AE2D8-86C0-48C6-B1E7-EAFCB38A67B1}" srcOrd="0" destOrd="0" presId="urn:microsoft.com/office/officeart/2018/2/layout/IconVerticalSolidList"/>
    <dgm:cxn modelId="{6A6EC7D1-570D-4AD1-B8CE-5786D08E0233}" type="presParOf" srcId="{E93AE2D8-86C0-48C6-B1E7-EAFCB38A67B1}" destId="{24130BBD-6A74-4FB7-8224-4FF29264756A}" srcOrd="0" destOrd="0" presId="urn:microsoft.com/office/officeart/2018/2/layout/IconVerticalSolidList"/>
    <dgm:cxn modelId="{601DA1F3-37B3-4012-B383-04674C3A8EE7}" type="presParOf" srcId="{E93AE2D8-86C0-48C6-B1E7-EAFCB38A67B1}" destId="{28EEE16F-1266-449E-9C72-67DC66B9F1AC}" srcOrd="1" destOrd="0" presId="urn:microsoft.com/office/officeart/2018/2/layout/IconVerticalSolidList"/>
    <dgm:cxn modelId="{A0732511-7094-42B2-9858-34F80409DDDC}" type="presParOf" srcId="{E93AE2D8-86C0-48C6-B1E7-EAFCB38A67B1}" destId="{CE987570-252A-4AA0-9311-D412AB86E187}" srcOrd="2" destOrd="0" presId="urn:microsoft.com/office/officeart/2018/2/layout/IconVerticalSolidList"/>
    <dgm:cxn modelId="{FE74F19C-17AB-4A9E-A202-2734647543AB}" type="presParOf" srcId="{E93AE2D8-86C0-48C6-B1E7-EAFCB38A67B1}" destId="{912A7887-F183-499E-AC69-022659C7F3C1}" srcOrd="3" destOrd="0" presId="urn:microsoft.com/office/officeart/2018/2/layout/IconVerticalSolidList"/>
    <dgm:cxn modelId="{0043C4C7-9172-4552-B2F4-084A6E8B452B}" type="presParOf" srcId="{A9828BD0-4EE5-4108-8B90-4B795368CABE}" destId="{83F0D5C4-A1F6-40F3-896D-79D62737ADFB}" srcOrd="1" destOrd="0" presId="urn:microsoft.com/office/officeart/2018/2/layout/IconVerticalSolidList"/>
    <dgm:cxn modelId="{859DA5C5-668E-4FBC-BD31-D186FB748392}" type="presParOf" srcId="{A9828BD0-4EE5-4108-8B90-4B795368CABE}" destId="{337DAFAB-D35E-4A6E-A2EF-950505F06E9D}" srcOrd="2" destOrd="0" presId="urn:microsoft.com/office/officeart/2018/2/layout/IconVerticalSolidList"/>
    <dgm:cxn modelId="{AC00E125-05A2-4E35-8D6E-354E7B76449F}" type="presParOf" srcId="{337DAFAB-D35E-4A6E-A2EF-950505F06E9D}" destId="{830025D4-0A75-46DE-A1DD-F627E4C398D2}" srcOrd="0" destOrd="0" presId="urn:microsoft.com/office/officeart/2018/2/layout/IconVerticalSolidList"/>
    <dgm:cxn modelId="{D9CDA126-1353-4D51-833F-8BB33041EB81}" type="presParOf" srcId="{337DAFAB-D35E-4A6E-A2EF-950505F06E9D}" destId="{1DBEE3EE-248D-4B17-8880-FFF32FB1044F}" srcOrd="1" destOrd="0" presId="urn:microsoft.com/office/officeart/2018/2/layout/IconVerticalSolidList"/>
    <dgm:cxn modelId="{65941376-F3ED-4229-82A5-457369765371}" type="presParOf" srcId="{337DAFAB-D35E-4A6E-A2EF-950505F06E9D}" destId="{4EF75DCA-7682-4FAB-B2F2-B1215BAEC5BD}" srcOrd="2" destOrd="0" presId="urn:microsoft.com/office/officeart/2018/2/layout/IconVerticalSolidList"/>
    <dgm:cxn modelId="{0DE260BB-4E5C-445B-879C-B60C6844BAA0}" type="presParOf" srcId="{337DAFAB-D35E-4A6E-A2EF-950505F06E9D}" destId="{3779A290-009A-40C2-B666-C0FA3CA33541}" srcOrd="3" destOrd="0" presId="urn:microsoft.com/office/officeart/2018/2/layout/IconVerticalSolidList"/>
    <dgm:cxn modelId="{E29F3D2F-EFDD-4C99-B613-560D0E5E2709}" type="presParOf" srcId="{A9828BD0-4EE5-4108-8B90-4B795368CABE}" destId="{8A6FE6AD-2346-4249-B432-62C63E002562}" srcOrd="3" destOrd="0" presId="urn:microsoft.com/office/officeart/2018/2/layout/IconVerticalSolidList"/>
    <dgm:cxn modelId="{E8B03525-43F7-4FC4-8CE9-C4959F84C886}" type="presParOf" srcId="{A9828BD0-4EE5-4108-8B90-4B795368CABE}" destId="{BD7A1D80-0CD5-43BE-9A20-898D33E9307F}" srcOrd="4" destOrd="0" presId="urn:microsoft.com/office/officeart/2018/2/layout/IconVerticalSolidList"/>
    <dgm:cxn modelId="{E8892C29-A5D7-4D90-962B-074BA093B71D}" type="presParOf" srcId="{BD7A1D80-0CD5-43BE-9A20-898D33E9307F}" destId="{B6E85EE7-8604-4522-8A65-4A016403271B}" srcOrd="0" destOrd="0" presId="urn:microsoft.com/office/officeart/2018/2/layout/IconVerticalSolidList"/>
    <dgm:cxn modelId="{7D4817D1-F78F-4513-9C40-E13DD41928B7}" type="presParOf" srcId="{BD7A1D80-0CD5-43BE-9A20-898D33E9307F}" destId="{9191A8F5-9220-4C80-806F-DD5188CF071B}" srcOrd="1" destOrd="0" presId="urn:microsoft.com/office/officeart/2018/2/layout/IconVerticalSolidList"/>
    <dgm:cxn modelId="{52B1E6AC-04D7-4F2D-9931-E4FB6A795CF4}" type="presParOf" srcId="{BD7A1D80-0CD5-43BE-9A20-898D33E9307F}" destId="{42ED0508-2ACC-4DFE-AE8C-271FBD0C026C}" srcOrd="2" destOrd="0" presId="urn:microsoft.com/office/officeart/2018/2/layout/IconVerticalSolidList"/>
    <dgm:cxn modelId="{87AEC8CC-12A5-4AB6-BBE8-DC8FA8AD2C1B}" type="presParOf" srcId="{BD7A1D80-0CD5-43BE-9A20-898D33E9307F}" destId="{2FC55AFD-6DF4-477A-8147-2ED331F5DB51}" srcOrd="3" destOrd="0" presId="urn:microsoft.com/office/officeart/2018/2/layout/IconVerticalSolidList"/>
    <dgm:cxn modelId="{BD616C50-0CC1-461D-8073-A6559B930158}" type="presParOf" srcId="{A9828BD0-4EE5-4108-8B90-4B795368CABE}" destId="{C0FFC833-540B-4F85-8B21-EE000261AE9B}" srcOrd="5" destOrd="0" presId="urn:microsoft.com/office/officeart/2018/2/layout/IconVerticalSolidList"/>
    <dgm:cxn modelId="{A095E666-6C2B-4A71-9502-729DEFBBCB66}" type="presParOf" srcId="{A9828BD0-4EE5-4108-8B90-4B795368CABE}" destId="{D50DB4AB-E4C8-4AB2-BF53-9593AF084734}" srcOrd="6" destOrd="0" presId="urn:microsoft.com/office/officeart/2018/2/layout/IconVerticalSolidList"/>
    <dgm:cxn modelId="{3D22BC4F-F097-48BF-8E13-3DBE4C2414D2}" type="presParOf" srcId="{D50DB4AB-E4C8-4AB2-BF53-9593AF084734}" destId="{E8CD8DEC-7CE9-4DD7-971D-9147F8956A84}" srcOrd="0" destOrd="0" presId="urn:microsoft.com/office/officeart/2018/2/layout/IconVerticalSolidList"/>
    <dgm:cxn modelId="{1798C273-E2A1-4DA9-8CE1-BB7379E58F48}" type="presParOf" srcId="{D50DB4AB-E4C8-4AB2-BF53-9593AF084734}" destId="{C275217F-3248-423F-90AF-781CA628F89E}" srcOrd="1" destOrd="0" presId="urn:microsoft.com/office/officeart/2018/2/layout/IconVerticalSolidList"/>
    <dgm:cxn modelId="{072F6E68-6E16-4422-9D7D-68B67F65AAC2}" type="presParOf" srcId="{D50DB4AB-E4C8-4AB2-BF53-9593AF084734}" destId="{32DC8269-108B-4E87-AE14-EED82C11A82B}" srcOrd="2" destOrd="0" presId="urn:microsoft.com/office/officeart/2018/2/layout/IconVerticalSolidList"/>
    <dgm:cxn modelId="{5DEB040C-CF3B-4E91-9CD6-19B128F990AD}" type="presParOf" srcId="{D50DB4AB-E4C8-4AB2-BF53-9593AF084734}" destId="{B0D3E5E2-F7E4-4753-8F27-308089F6422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4B81489-7619-4229-A847-C2DD165B994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AEDE8D-9442-4B41-89E4-323383D562D4}">
      <dgm:prSet/>
      <dgm:spPr/>
      <dgm:t>
        <a:bodyPr/>
        <a:lstStyle/>
        <a:p>
          <a:pPr>
            <a:lnSpc>
              <a:spcPct val="100000"/>
            </a:lnSpc>
          </a:pPr>
          <a:r>
            <a:rPr lang="en-US" b="0" i="0"/>
            <a:t>Narrowband network - 1.24</a:t>
          </a:r>
          <a:r>
            <a:rPr lang="en-US"/>
            <a:t> € </a:t>
          </a:r>
          <a:r>
            <a:rPr lang="en-US" b="0" i="0"/>
            <a:t>per month – 500 KB per month </a:t>
          </a:r>
          <a:endParaRPr lang="en-US"/>
        </a:p>
      </dgm:t>
    </dgm:pt>
    <dgm:pt modelId="{E337C57B-03AD-43CB-8DD9-3FD5928FE8BF}" type="parTrans" cxnId="{85E4F282-5B79-4996-B894-A5F588AE1985}">
      <dgm:prSet/>
      <dgm:spPr/>
      <dgm:t>
        <a:bodyPr/>
        <a:lstStyle/>
        <a:p>
          <a:endParaRPr lang="en-US"/>
        </a:p>
      </dgm:t>
    </dgm:pt>
    <dgm:pt modelId="{D8668EAF-8122-4872-9A8B-FD5A0DE31DF8}" type="sibTrans" cxnId="{85E4F282-5B79-4996-B894-A5F588AE1985}">
      <dgm:prSet/>
      <dgm:spPr/>
      <dgm:t>
        <a:bodyPr/>
        <a:lstStyle/>
        <a:p>
          <a:endParaRPr lang="en-US"/>
        </a:p>
      </dgm:t>
    </dgm:pt>
    <dgm:pt modelId="{7B2CF1EC-3CC5-48F1-9D62-0E7C463B0CC4}">
      <dgm:prSet/>
      <dgm:spPr/>
      <dgm:t>
        <a:bodyPr/>
        <a:lstStyle/>
        <a:p>
          <a:pPr>
            <a:lnSpc>
              <a:spcPct val="100000"/>
            </a:lnSpc>
          </a:pPr>
          <a:r>
            <a:rPr lang="en-US" b="0" i="0"/>
            <a:t>4 types of Cameras (17.91</a:t>
          </a:r>
          <a:r>
            <a:rPr lang="en-US"/>
            <a:t> € </a:t>
          </a:r>
          <a:r>
            <a:rPr lang="en-US" b="0" i="0"/>
            <a:t>– 37.81 </a:t>
          </a:r>
          <a:r>
            <a:rPr lang="en-US"/>
            <a:t>€</a:t>
          </a:r>
          <a:r>
            <a:rPr lang="en-US" b="0" i="0"/>
            <a:t>): </a:t>
          </a:r>
          <a:endParaRPr lang="en-US"/>
        </a:p>
      </dgm:t>
    </dgm:pt>
    <dgm:pt modelId="{10FD3B60-09D2-4485-9511-62E251DBA384}" type="parTrans" cxnId="{4724B33B-2816-4C56-BAAF-36AABBA54B87}">
      <dgm:prSet/>
      <dgm:spPr/>
      <dgm:t>
        <a:bodyPr/>
        <a:lstStyle/>
        <a:p>
          <a:endParaRPr lang="en-US"/>
        </a:p>
      </dgm:t>
    </dgm:pt>
    <dgm:pt modelId="{7813CAD3-35C8-4DCE-BF5F-581986B04CD7}" type="sibTrans" cxnId="{4724B33B-2816-4C56-BAAF-36AABBA54B87}">
      <dgm:prSet/>
      <dgm:spPr/>
      <dgm:t>
        <a:bodyPr/>
        <a:lstStyle/>
        <a:p>
          <a:endParaRPr lang="en-US"/>
        </a:p>
      </dgm:t>
    </dgm:pt>
    <dgm:pt modelId="{23303AD9-9BBB-4DB7-9744-3E467199F5BC}">
      <dgm:prSet/>
      <dgm:spPr/>
      <dgm:t>
        <a:bodyPr/>
        <a:lstStyle/>
        <a:p>
          <a:pPr>
            <a:lnSpc>
              <a:spcPct val="100000"/>
            </a:lnSpc>
          </a:pPr>
          <a:r>
            <a:rPr lang="en-US" b="0" i="0"/>
            <a:t>•</a:t>
          </a:r>
          <a:r>
            <a:rPr lang="en-US" b="0" i="0">
              <a:latin typeface="Century Gothic" panose="020B0502020202020204"/>
            </a:rPr>
            <a:t> </a:t>
          </a:r>
          <a:r>
            <a:rPr lang="en-US" b="0" i="0"/>
            <a:t>Normal-view </a:t>
          </a:r>
          <a:r>
            <a:rPr lang="en-US" b="0" i="0">
              <a:latin typeface="Century Gothic" panose="020B0502020202020204"/>
            </a:rPr>
            <a:t>1080p   •</a:t>
          </a:r>
          <a:r>
            <a:rPr lang="en-US">
              <a:latin typeface="Century Gothic" panose="020B0502020202020204"/>
            </a:rPr>
            <a:t> </a:t>
          </a:r>
          <a:r>
            <a:rPr lang="en-US"/>
            <a:t>Normal-view 1440p</a:t>
          </a:r>
        </a:p>
      </dgm:t>
    </dgm:pt>
    <dgm:pt modelId="{1947422D-0F20-4EBA-B0C7-CDF9A9A74B1E}" type="parTrans" cxnId="{C8DB11D3-A867-446F-B87E-24339F582C30}">
      <dgm:prSet/>
      <dgm:spPr/>
      <dgm:t>
        <a:bodyPr/>
        <a:lstStyle/>
        <a:p>
          <a:endParaRPr lang="en-US"/>
        </a:p>
      </dgm:t>
    </dgm:pt>
    <dgm:pt modelId="{4446DB1E-6243-4755-8412-53FE29F6BF26}" type="sibTrans" cxnId="{C8DB11D3-A867-446F-B87E-24339F582C30}">
      <dgm:prSet/>
      <dgm:spPr/>
      <dgm:t>
        <a:bodyPr/>
        <a:lstStyle/>
        <a:p>
          <a:endParaRPr lang="en-US"/>
        </a:p>
      </dgm:t>
    </dgm:pt>
    <dgm:pt modelId="{3BBF60F0-B5A1-492C-A7CC-4FA5619340EF}">
      <dgm:prSet/>
      <dgm:spPr/>
      <dgm:t>
        <a:bodyPr/>
        <a:lstStyle/>
        <a:p>
          <a:pPr>
            <a:lnSpc>
              <a:spcPct val="100000"/>
            </a:lnSpc>
          </a:pPr>
          <a:r>
            <a:rPr lang="en-US" b="0" i="0"/>
            <a:t>•</a:t>
          </a:r>
          <a:r>
            <a:rPr lang="en-US" b="0" i="0">
              <a:latin typeface="Century Gothic" panose="020B0502020202020204"/>
            </a:rPr>
            <a:t> </a:t>
          </a:r>
          <a:r>
            <a:rPr lang="en-US" b="0" i="0"/>
            <a:t>Wide-view </a:t>
          </a:r>
          <a:r>
            <a:rPr lang="en-US" b="0" i="0">
              <a:latin typeface="Century Gothic" panose="020B0502020202020204"/>
            </a:rPr>
            <a:t>1080p       • </a:t>
          </a:r>
          <a:r>
            <a:rPr lang="en-US" b="0" i="0"/>
            <a:t>Wide-view </a:t>
          </a:r>
          <a:r>
            <a:rPr lang="en-US" b="0" i="0">
              <a:latin typeface="Century Gothic" panose="020B0502020202020204"/>
            </a:rPr>
            <a:t>1440p</a:t>
          </a:r>
          <a:endParaRPr lang="en-US"/>
        </a:p>
      </dgm:t>
    </dgm:pt>
    <dgm:pt modelId="{8C3F24E7-9CC9-403F-B1AA-A9ABA9A12B26}" type="parTrans" cxnId="{E18A189A-D84E-4285-AADC-0C1B1D0FDB1E}">
      <dgm:prSet/>
      <dgm:spPr/>
      <dgm:t>
        <a:bodyPr/>
        <a:lstStyle/>
        <a:p>
          <a:endParaRPr lang="en-US"/>
        </a:p>
      </dgm:t>
    </dgm:pt>
    <dgm:pt modelId="{65CE99E1-ADAA-4A99-AD02-EA3549AB38DD}" type="sibTrans" cxnId="{E18A189A-D84E-4285-AADC-0C1B1D0FDB1E}">
      <dgm:prSet/>
      <dgm:spPr/>
      <dgm:t>
        <a:bodyPr/>
        <a:lstStyle/>
        <a:p>
          <a:endParaRPr lang="en-US"/>
        </a:p>
      </dgm:t>
    </dgm:pt>
    <dgm:pt modelId="{FFB56AF4-B22F-419A-AE70-77918A5A5C09}">
      <dgm:prSet/>
      <dgm:spPr/>
      <dgm:t>
        <a:bodyPr/>
        <a:lstStyle/>
        <a:p>
          <a:pPr>
            <a:lnSpc>
              <a:spcPct val="100000"/>
            </a:lnSpc>
          </a:pPr>
          <a:r>
            <a:rPr lang="el-GR" b="0" i="0" err="1"/>
            <a:t>Raspberry</a:t>
          </a:r>
          <a:r>
            <a:rPr lang="el-GR" b="0" i="0"/>
            <a:t> </a:t>
          </a:r>
          <a:r>
            <a:rPr lang="el-GR" b="0" i="0" err="1"/>
            <a:t>pi</a:t>
          </a:r>
          <a:r>
            <a:rPr lang="el-GR" b="0" i="0"/>
            <a:t> 0 W (20.50</a:t>
          </a:r>
          <a:r>
            <a:rPr lang="el-GR"/>
            <a:t> €)</a:t>
          </a:r>
          <a:endParaRPr lang="en-US"/>
        </a:p>
      </dgm:t>
    </dgm:pt>
    <dgm:pt modelId="{8DC26B21-B253-46FC-BBC0-E4B086985741}" type="parTrans" cxnId="{B6F5DC1D-1FBA-4F79-A5AE-BF63F23D3299}">
      <dgm:prSet/>
      <dgm:spPr/>
      <dgm:t>
        <a:bodyPr/>
        <a:lstStyle/>
        <a:p>
          <a:endParaRPr lang="en-US"/>
        </a:p>
      </dgm:t>
    </dgm:pt>
    <dgm:pt modelId="{405D8E37-2BA7-4C9F-B4A0-4AA2308EE55B}" type="sibTrans" cxnId="{B6F5DC1D-1FBA-4F79-A5AE-BF63F23D3299}">
      <dgm:prSet/>
      <dgm:spPr/>
      <dgm:t>
        <a:bodyPr/>
        <a:lstStyle/>
        <a:p>
          <a:endParaRPr lang="en-US"/>
        </a:p>
      </dgm:t>
    </dgm:pt>
    <dgm:pt modelId="{9BABDD45-C3B5-4CC5-8BA2-18DAE1A938A9}">
      <dgm:prSet/>
      <dgm:spPr/>
      <dgm:t>
        <a:bodyPr/>
        <a:lstStyle/>
        <a:p>
          <a:pPr rtl="0">
            <a:lnSpc>
              <a:spcPct val="100000"/>
            </a:lnSpc>
          </a:pPr>
          <a:r>
            <a:rPr lang="en-US" b="0" i="0">
              <a:solidFill>
                <a:srgbClr val="000000"/>
              </a:solidFill>
              <a:latin typeface="Calibri"/>
              <a:ea typeface="Calibri"/>
              <a:cs typeface="Calibri"/>
            </a:rPr>
            <a:t>Parking sensors (average 200 €) </a:t>
          </a:r>
          <a:r>
            <a:rPr lang="el-GR"/>
            <a:t> </a:t>
          </a:r>
          <a:endParaRPr lang="en-US"/>
        </a:p>
      </dgm:t>
    </dgm:pt>
    <dgm:pt modelId="{38AA3050-AFAB-48B0-89FA-09C7A88CE45F}" type="parTrans" cxnId="{2FF13849-CBA1-40C7-8497-28FFCA7C051F}">
      <dgm:prSet/>
      <dgm:spPr/>
      <dgm:t>
        <a:bodyPr/>
        <a:lstStyle/>
        <a:p>
          <a:endParaRPr lang="en-US"/>
        </a:p>
      </dgm:t>
    </dgm:pt>
    <dgm:pt modelId="{952B6304-49E7-4B06-BF26-D36DA722A149}" type="sibTrans" cxnId="{2FF13849-CBA1-40C7-8497-28FFCA7C051F}">
      <dgm:prSet/>
      <dgm:spPr/>
      <dgm:t>
        <a:bodyPr/>
        <a:lstStyle/>
        <a:p>
          <a:endParaRPr lang="en-US"/>
        </a:p>
      </dgm:t>
    </dgm:pt>
    <dgm:pt modelId="{B26AB472-2488-435A-89AE-6621692B8019}">
      <dgm:prSet/>
      <dgm:spPr/>
      <dgm:t>
        <a:bodyPr/>
        <a:lstStyle/>
        <a:p>
          <a:pPr rtl="0">
            <a:lnSpc>
              <a:spcPct val="100000"/>
            </a:lnSpc>
          </a:pPr>
          <a:r>
            <a:rPr lang="en-US">
              <a:latin typeface="Century Gothic" panose="020B0502020202020204"/>
            </a:rPr>
            <a:t>LoRa gateway (50m range) (84.50 €)</a:t>
          </a:r>
          <a:endParaRPr lang="en-US"/>
        </a:p>
      </dgm:t>
    </dgm:pt>
    <dgm:pt modelId="{E24B0007-0A5E-4822-8FC5-34BB87D8B003}" type="parTrans" cxnId="{2EE7C0F5-5CEC-4DCE-8B81-422CABF30C8C}">
      <dgm:prSet/>
      <dgm:spPr/>
      <dgm:t>
        <a:bodyPr/>
        <a:lstStyle/>
        <a:p>
          <a:endParaRPr lang="en-US"/>
        </a:p>
      </dgm:t>
    </dgm:pt>
    <dgm:pt modelId="{1E845470-A2E7-4EF3-8CB4-536128DE3190}" type="sibTrans" cxnId="{2EE7C0F5-5CEC-4DCE-8B81-422CABF30C8C}">
      <dgm:prSet/>
      <dgm:spPr/>
      <dgm:t>
        <a:bodyPr/>
        <a:lstStyle/>
        <a:p>
          <a:endParaRPr lang="en-US"/>
        </a:p>
      </dgm:t>
    </dgm:pt>
    <dgm:pt modelId="{F338AAAE-8448-4D6D-8BF3-EA20668DA33E}">
      <dgm:prSet/>
      <dgm:spPr/>
      <dgm:t>
        <a:bodyPr/>
        <a:lstStyle/>
        <a:p>
          <a:pPr rtl="0">
            <a:lnSpc>
              <a:spcPct val="100000"/>
            </a:lnSpc>
          </a:pPr>
          <a:r>
            <a:rPr lang="en-US">
              <a:latin typeface="Century Gothic" panose="020B0502020202020204"/>
            </a:rPr>
            <a:t> </a:t>
          </a:r>
          <a:r>
            <a:rPr lang="el-GR">
              <a:solidFill>
                <a:srgbClr val="000000"/>
              </a:solidFill>
              <a:latin typeface="Calibri"/>
              <a:ea typeface="Calibri"/>
              <a:cs typeface="Calibri"/>
            </a:rPr>
            <a:t>Sound sensors </a:t>
          </a:r>
          <a:r>
            <a:rPr lang="en-US">
              <a:solidFill>
                <a:srgbClr val="000000"/>
              </a:solidFill>
              <a:latin typeface="Calibri"/>
              <a:ea typeface="Calibri"/>
              <a:cs typeface="Calibri"/>
            </a:rPr>
            <a:t>(</a:t>
          </a:r>
          <a:r>
            <a:rPr lang="el-GR">
              <a:solidFill>
                <a:srgbClr val="000000"/>
              </a:solidFill>
              <a:latin typeface="Calibri"/>
              <a:ea typeface="Calibri"/>
              <a:cs typeface="Calibri"/>
            </a:rPr>
            <a:t>1</a:t>
          </a:r>
          <a:r>
            <a:rPr lang="en-US">
              <a:solidFill>
                <a:srgbClr val="000000"/>
              </a:solidFill>
              <a:latin typeface="Calibri"/>
              <a:ea typeface="Calibri"/>
              <a:cs typeface="Calibri"/>
            </a:rPr>
            <a:t>4.96 €)</a:t>
          </a:r>
          <a:r>
            <a:rPr lang="el-GR">
              <a:solidFill>
                <a:srgbClr val="000000"/>
              </a:solidFill>
              <a:latin typeface="Calibri"/>
              <a:ea typeface="Calibri"/>
              <a:cs typeface="Calibri"/>
            </a:rPr>
            <a:t> </a:t>
          </a:r>
          <a:endParaRPr lang="en-US">
            <a:solidFill>
              <a:srgbClr val="000000"/>
            </a:solidFill>
            <a:latin typeface="Century Gothic" panose="020B0502020202020204"/>
            <a:ea typeface="Calibri"/>
            <a:cs typeface="Calibri"/>
          </a:endParaRPr>
        </a:p>
      </dgm:t>
    </dgm:pt>
    <dgm:pt modelId="{800AB435-A734-4816-8F91-0E31373B6CA9}" type="parTrans" cxnId="{CBD7487A-32DA-4E51-8833-C9865B717A17}">
      <dgm:prSet/>
      <dgm:spPr/>
      <dgm:t>
        <a:bodyPr/>
        <a:lstStyle/>
        <a:p>
          <a:endParaRPr lang="en-US"/>
        </a:p>
      </dgm:t>
    </dgm:pt>
    <dgm:pt modelId="{6D07AC0A-30CD-4BAD-8842-D3261BFD8EA2}" type="sibTrans" cxnId="{CBD7487A-32DA-4E51-8833-C9865B717A17}">
      <dgm:prSet/>
      <dgm:spPr/>
      <dgm:t>
        <a:bodyPr/>
        <a:lstStyle/>
        <a:p>
          <a:endParaRPr lang="en-US"/>
        </a:p>
      </dgm:t>
    </dgm:pt>
    <dgm:pt modelId="{C5B3A94F-C95C-4830-B1FF-0AC8E194716C}" type="pres">
      <dgm:prSet presAssocID="{14B81489-7619-4229-A847-C2DD165B9941}" presName="root" presStyleCnt="0">
        <dgm:presLayoutVars>
          <dgm:dir/>
          <dgm:resizeHandles val="exact"/>
        </dgm:presLayoutVars>
      </dgm:prSet>
      <dgm:spPr/>
    </dgm:pt>
    <dgm:pt modelId="{A4B79B21-300E-4CFA-B073-B8AAA3112B7E}" type="pres">
      <dgm:prSet presAssocID="{E0AEDE8D-9442-4B41-89E4-323383D562D4}" presName="compNode" presStyleCnt="0"/>
      <dgm:spPr/>
    </dgm:pt>
    <dgm:pt modelId="{5786DD28-88E7-44AE-A1F0-2BC1E9037EB4}" type="pres">
      <dgm:prSet presAssocID="{E0AEDE8D-9442-4B41-89E4-323383D562D4}" presName="bgRect" presStyleLbl="bgShp" presStyleIdx="0" presStyleCnt="6"/>
      <dgm:spPr/>
    </dgm:pt>
    <dgm:pt modelId="{B6E51C31-FD23-46E7-9D54-ABA5F3EBC981}" type="pres">
      <dgm:prSet presAssocID="{E0AEDE8D-9442-4B41-89E4-323383D562D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a:ext>
      </dgm:extLst>
    </dgm:pt>
    <dgm:pt modelId="{18FFC33E-F734-412C-97E4-FE410B563E6C}" type="pres">
      <dgm:prSet presAssocID="{E0AEDE8D-9442-4B41-89E4-323383D562D4}" presName="spaceRect" presStyleCnt="0"/>
      <dgm:spPr/>
    </dgm:pt>
    <dgm:pt modelId="{D9335067-AA95-4A59-931B-B989699FC700}" type="pres">
      <dgm:prSet presAssocID="{E0AEDE8D-9442-4B41-89E4-323383D562D4}" presName="parTx" presStyleLbl="revTx" presStyleIdx="0" presStyleCnt="7">
        <dgm:presLayoutVars>
          <dgm:chMax val="0"/>
          <dgm:chPref val="0"/>
        </dgm:presLayoutVars>
      </dgm:prSet>
      <dgm:spPr/>
    </dgm:pt>
    <dgm:pt modelId="{9924FA3E-9AA4-4874-AC09-567203B4F6E2}" type="pres">
      <dgm:prSet presAssocID="{D8668EAF-8122-4872-9A8B-FD5A0DE31DF8}" presName="sibTrans" presStyleCnt="0"/>
      <dgm:spPr/>
    </dgm:pt>
    <dgm:pt modelId="{009C656B-29A9-4EDF-B459-A5AD505E5AB8}" type="pres">
      <dgm:prSet presAssocID="{F338AAAE-8448-4D6D-8BF3-EA20668DA33E}" presName="compNode" presStyleCnt="0"/>
      <dgm:spPr/>
    </dgm:pt>
    <dgm:pt modelId="{08623E37-D516-4B4B-A927-DD26FF1283E3}" type="pres">
      <dgm:prSet presAssocID="{F338AAAE-8448-4D6D-8BF3-EA20668DA33E}" presName="bgRect" presStyleLbl="bgShp" presStyleIdx="1" presStyleCnt="6"/>
      <dgm:spPr/>
    </dgm:pt>
    <dgm:pt modelId="{6FE81BAD-5A41-4C9B-8AA2-D1D58D24817A}" type="pres">
      <dgm:prSet presAssocID="{F338AAAE-8448-4D6D-8BF3-EA20668DA33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2AE2D2E6-08AB-4114-87E3-3A7223170481}" type="pres">
      <dgm:prSet presAssocID="{F338AAAE-8448-4D6D-8BF3-EA20668DA33E}" presName="spaceRect" presStyleCnt="0"/>
      <dgm:spPr/>
    </dgm:pt>
    <dgm:pt modelId="{83628455-3B7A-46CB-AC36-0B30A90E9CF5}" type="pres">
      <dgm:prSet presAssocID="{F338AAAE-8448-4D6D-8BF3-EA20668DA33E}" presName="parTx" presStyleLbl="revTx" presStyleIdx="1" presStyleCnt="7">
        <dgm:presLayoutVars>
          <dgm:chMax val="0"/>
          <dgm:chPref val="0"/>
        </dgm:presLayoutVars>
      </dgm:prSet>
      <dgm:spPr/>
    </dgm:pt>
    <dgm:pt modelId="{DA76DBDB-7F59-41A7-A332-DD5DD0D0CEC2}" type="pres">
      <dgm:prSet presAssocID="{6D07AC0A-30CD-4BAD-8842-D3261BFD8EA2}" presName="sibTrans" presStyleCnt="0"/>
      <dgm:spPr/>
    </dgm:pt>
    <dgm:pt modelId="{F4428A25-EE20-4666-B260-549B3A4F36AA}" type="pres">
      <dgm:prSet presAssocID="{7B2CF1EC-3CC5-48F1-9D62-0E7C463B0CC4}" presName="compNode" presStyleCnt="0"/>
      <dgm:spPr/>
    </dgm:pt>
    <dgm:pt modelId="{2068A658-59C6-4F80-BF45-553E1AC5BD50}" type="pres">
      <dgm:prSet presAssocID="{7B2CF1EC-3CC5-48F1-9D62-0E7C463B0CC4}" presName="bgRect" presStyleLbl="bgShp" presStyleIdx="2" presStyleCnt="6"/>
      <dgm:spPr/>
    </dgm:pt>
    <dgm:pt modelId="{7BFD31B9-DF97-4AAF-8D2D-1E871C951B6B}" type="pres">
      <dgm:prSet presAssocID="{7B2CF1EC-3CC5-48F1-9D62-0E7C463B0CC4}" presName="iconRect" presStyleLbl="node1" presStyleIdx="2"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ecurity Camera"/>
        </a:ext>
      </dgm:extLst>
    </dgm:pt>
    <dgm:pt modelId="{B79D6F4D-FBAA-4141-B43E-1C401FBF006F}" type="pres">
      <dgm:prSet presAssocID="{7B2CF1EC-3CC5-48F1-9D62-0E7C463B0CC4}" presName="spaceRect" presStyleCnt="0"/>
      <dgm:spPr/>
    </dgm:pt>
    <dgm:pt modelId="{2D6A4275-00CC-4471-89E8-4E9E584BE566}" type="pres">
      <dgm:prSet presAssocID="{7B2CF1EC-3CC5-48F1-9D62-0E7C463B0CC4}" presName="parTx" presStyleLbl="revTx" presStyleIdx="2" presStyleCnt="7">
        <dgm:presLayoutVars>
          <dgm:chMax val="0"/>
          <dgm:chPref val="0"/>
        </dgm:presLayoutVars>
      </dgm:prSet>
      <dgm:spPr/>
    </dgm:pt>
    <dgm:pt modelId="{605F6862-C83E-4987-83E1-42266CA5D227}" type="pres">
      <dgm:prSet presAssocID="{7B2CF1EC-3CC5-48F1-9D62-0E7C463B0CC4}" presName="desTx" presStyleLbl="revTx" presStyleIdx="3" presStyleCnt="7" custScaleX="100073" custLinFactNeighborX="11395" custLinFactNeighborY="1753">
        <dgm:presLayoutVars/>
      </dgm:prSet>
      <dgm:spPr/>
    </dgm:pt>
    <dgm:pt modelId="{4F384FB3-62E4-4BE3-B879-7DCF07174F63}" type="pres">
      <dgm:prSet presAssocID="{7813CAD3-35C8-4DCE-BF5F-581986B04CD7}" presName="sibTrans" presStyleCnt="0"/>
      <dgm:spPr/>
    </dgm:pt>
    <dgm:pt modelId="{161B0481-32FF-4751-8FE0-3EB914CEA23E}" type="pres">
      <dgm:prSet presAssocID="{FFB56AF4-B22F-419A-AE70-77918A5A5C09}" presName="compNode" presStyleCnt="0"/>
      <dgm:spPr/>
    </dgm:pt>
    <dgm:pt modelId="{17B86D73-ECB8-4A0D-8794-5666D72C21D3}" type="pres">
      <dgm:prSet presAssocID="{FFB56AF4-B22F-419A-AE70-77918A5A5C09}" presName="bgRect" presStyleLbl="bgShp" presStyleIdx="3" presStyleCnt="6"/>
      <dgm:spPr/>
    </dgm:pt>
    <dgm:pt modelId="{F48FBD8E-78EC-45F4-98A4-E8C7C0A09E96}" type="pres">
      <dgm:prSet presAssocID="{FFB56AF4-B22F-419A-AE70-77918A5A5C09}" presName="iconRect" presStyleLbl="node1" presStyleIdx="3"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ady bug"/>
        </a:ext>
      </dgm:extLst>
    </dgm:pt>
    <dgm:pt modelId="{126CA6FA-F861-4B37-B3B4-B82D80455BED}" type="pres">
      <dgm:prSet presAssocID="{FFB56AF4-B22F-419A-AE70-77918A5A5C09}" presName="spaceRect" presStyleCnt="0"/>
      <dgm:spPr/>
    </dgm:pt>
    <dgm:pt modelId="{75CCB8CE-8889-401C-83D2-F37D60AA0036}" type="pres">
      <dgm:prSet presAssocID="{FFB56AF4-B22F-419A-AE70-77918A5A5C09}" presName="parTx" presStyleLbl="revTx" presStyleIdx="4" presStyleCnt="7">
        <dgm:presLayoutVars>
          <dgm:chMax val="0"/>
          <dgm:chPref val="0"/>
        </dgm:presLayoutVars>
      </dgm:prSet>
      <dgm:spPr/>
    </dgm:pt>
    <dgm:pt modelId="{BC2903B6-33CF-4623-B8C6-9A9B3FEE2D2C}" type="pres">
      <dgm:prSet presAssocID="{405D8E37-2BA7-4C9F-B4A0-4AA2308EE55B}" presName="sibTrans" presStyleCnt="0"/>
      <dgm:spPr/>
    </dgm:pt>
    <dgm:pt modelId="{76EBD570-6FD0-4FDC-9608-808F35E1A09F}" type="pres">
      <dgm:prSet presAssocID="{9BABDD45-C3B5-4CC5-8BA2-18DAE1A938A9}" presName="compNode" presStyleCnt="0"/>
      <dgm:spPr/>
    </dgm:pt>
    <dgm:pt modelId="{119EB1C4-9EAB-456D-A419-B89849871D92}" type="pres">
      <dgm:prSet presAssocID="{9BABDD45-C3B5-4CC5-8BA2-18DAE1A938A9}" presName="bgRect" presStyleLbl="bgShp" presStyleIdx="4" presStyleCnt="6"/>
      <dgm:spPr/>
    </dgm:pt>
    <dgm:pt modelId="{74F56F6A-12D7-470E-A42D-2772FAC3CA32}" type="pres">
      <dgm:prSet presAssocID="{9BABDD45-C3B5-4CC5-8BA2-18DAE1A938A9}" presName="iconRect" presStyleLbl="node1" presStyleIdx="4"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Voice"/>
        </a:ext>
      </dgm:extLst>
    </dgm:pt>
    <dgm:pt modelId="{55208D6C-809C-40BD-BEF0-4D084796817C}" type="pres">
      <dgm:prSet presAssocID="{9BABDD45-C3B5-4CC5-8BA2-18DAE1A938A9}" presName="spaceRect" presStyleCnt="0"/>
      <dgm:spPr/>
    </dgm:pt>
    <dgm:pt modelId="{DC601E73-D66F-4F26-AB01-4FD264D91C3C}" type="pres">
      <dgm:prSet presAssocID="{9BABDD45-C3B5-4CC5-8BA2-18DAE1A938A9}" presName="parTx" presStyleLbl="revTx" presStyleIdx="5" presStyleCnt="7">
        <dgm:presLayoutVars>
          <dgm:chMax val="0"/>
          <dgm:chPref val="0"/>
        </dgm:presLayoutVars>
      </dgm:prSet>
      <dgm:spPr/>
    </dgm:pt>
    <dgm:pt modelId="{D3059D8A-D618-43B2-9642-2837F4CE8482}" type="pres">
      <dgm:prSet presAssocID="{952B6304-49E7-4B06-BF26-D36DA722A149}" presName="sibTrans" presStyleCnt="0"/>
      <dgm:spPr/>
    </dgm:pt>
    <dgm:pt modelId="{563E6D63-ED37-4E8C-8A87-7BFC22107FA2}" type="pres">
      <dgm:prSet presAssocID="{B26AB472-2488-435A-89AE-6621692B8019}" presName="compNode" presStyleCnt="0"/>
      <dgm:spPr/>
    </dgm:pt>
    <dgm:pt modelId="{22F1CFA2-D6ED-4AD8-B6EF-E8FB9F900988}" type="pres">
      <dgm:prSet presAssocID="{B26AB472-2488-435A-89AE-6621692B8019}" presName="bgRect" presStyleLbl="bgShp" presStyleIdx="5" presStyleCnt="6"/>
      <dgm:spPr/>
    </dgm:pt>
    <dgm:pt modelId="{CB1C7D65-457E-4150-A537-5622A7C73C7C}" type="pres">
      <dgm:prSet presAssocID="{B26AB472-2488-435A-89AE-6621692B8019}" presName="iconRect" presStyleLbl="node1" presStyleIdx="5"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Satellite dish"/>
        </a:ext>
      </dgm:extLst>
    </dgm:pt>
    <dgm:pt modelId="{2F6B53DD-2DA6-4ABD-9810-2B7D8625F3C5}" type="pres">
      <dgm:prSet presAssocID="{B26AB472-2488-435A-89AE-6621692B8019}" presName="spaceRect" presStyleCnt="0"/>
      <dgm:spPr/>
    </dgm:pt>
    <dgm:pt modelId="{D4C4C08D-9AAD-4A7A-9C6E-FE64995AFF6A}" type="pres">
      <dgm:prSet presAssocID="{B26AB472-2488-435A-89AE-6621692B8019}" presName="parTx" presStyleLbl="revTx" presStyleIdx="6" presStyleCnt="7">
        <dgm:presLayoutVars>
          <dgm:chMax val="0"/>
          <dgm:chPref val="0"/>
        </dgm:presLayoutVars>
      </dgm:prSet>
      <dgm:spPr/>
    </dgm:pt>
  </dgm:ptLst>
  <dgm:cxnLst>
    <dgm:cxn modelId="{B6F5DC1D-1FBA-4F79-A5AE-BF63F23D3299}" srcId="{14B81489-7619-4229-A847-C2DD165B9941}" destId="{FFB56AF4-B22F-419A-AE70-77918A5A5C09}" srcOrd="3" destOrd="0" parTransId="{8DC26B21-B253-46FC-BBC0-E4B086985741}" sibTransId="{405D8E37-2BA7-4C9F-B4A0-4AA2308EE55B}"/>
    <dgm:cxn modelId="{41529825-0009-49A7-85A4-D998F6D77A6B}" type="presOf" srcId="{7B2CF1EC-3CC5-48F1-9D62-0E7C463B0CC4}" destId="{2D6A4275-00CC-4471-89E8-4E9E584BE566}" srcOrd="0" destOrd="0" presId="urn:microsoft.com/office/officeart/2018/2/layout/IconVerticalSolidList"/>
    <dgm:cxn modelId="{5345262D-CE30-4F69-BB6D-3C39FB77AA86}" type="presOf" srcId="{E0AEDE8D-9442-4B41-89E4-323383D562D4}" destId="{D9335067-AA95-4A59-931B-B989699FC700}" srcOrd="0" destOrd="0" presId="urn:microsoft.com/office/officeart/2018/2/layout/IconVerticalSolidList"/>
    <dgm:cxn modelId="{25297D3B-035E-4851-BBF4-9B9AB25869F6}" type="presOf" srcId="{3BBF60F0-B5A1-492C-A7CC-4FA5619340EF}" destId="{605F6862-C83E-4987-83E1-42266CA5D227}" srcOrd="0" destOrd="1" presId="urn:microsoft.com/office/officeart/2018/2/layout/IconVerticalSolidList"/>
    <dgm:cxn modelId="{4724B33B-2816-4C56-BAAF-36AABBA54B87}" srcId="{14B81489-7619-4229-A847-C2DD165B9941}" destId="{7B2CF1EC-3CC5-48F1-9D62-0E7C463B0CC4}" srcOrd="2" destOrd="0" parTransId="{10FD3B60-09D2-4485-9511-62E251DBA384}" sibTransId="{7813CAD3-35C8-4DCE-BF5F-581986B04CD7}"/>
    <dgm:cxn modelId="{2FF13849-CBA1-40C7-8497-28FFCA7C051F}" srcId="{14B81489-7619-4229-A847-C2DD165B9941}" destId="{9BABDD45-C3B5-4CC5-8BA2-18DAE1A938A9}" srcOrd="4" destOrd="0" parTransId="{38AA3050-AFAB-48B0-89FA-09C7A88CE45F}" sibTransId="{952B6304-49E7-4B06-BF26-D36DA722A149}"/>
    <dgm:cxn modelId="{F1058776-ACFF-41AE-AB32-B0ED2019BA18}" type="presOf" srcId="{14B81489-7619-4229-A847-C2DD165B9941}" destId="{C5B3A94F-C95C-4830-B1FF-0AC8E194716C}" srcOrd="0" destOrd="0" presId="urn:microsoft.com/office/officeart/2018/2/layout/IconVerticalSolidList"/>
    <dgm:cxn modelId="{CBD7487A-32DA-4E51-8833-C9865B717A17}" srcId="{14B81489-7619-4229-A847-C2DD165B9941}" destId="{F338AAAE-8448-4D6D-8BF3-EA20668DA33E}" srcOrd="1" destOrd="0" parTransId="{800AB435-A734-4816-8F91-0E31373B6CA9}" sibTransId="{6D07AC0A-30CD-4BAD-8842-D3261BFD8EA2}"/>
    <dgm:cxn modelId="{02BF9D7C-72B3-434D-B969-707BCC56093A}" type="presOf" srcId="{B26AB472-2488-435A-89AE-6621692B8019}" destId="{D4C4C08D-9AAD-4A7A-9C6E-FE64995AFF6A}" srcOrd="0" destOrd="0" presId="urn:microsoft.com/office/officeart/2018/2/layout/IconVerticalSolidList"/>
    <dgm:cxn modelId="{85E4F282-5B79-4996-B894-A5F588AE1985}" srcId="{14B81489-7619-4229-A847-C2DD165B9941}" destId="{E0AEDE8D-9442-4B41-89E4-323383D562D4}" srcOrd="0" destOrd="0" parTransId="{E337C57B-03AD-43CB-8DD9-3FD5928FE8BF}" sibTransId="{D8668EAF-8122-4872-9A8B-FD5A0DE31DF8}"/>
    <dgm:cxn modelId="{FA319696-39ED-4AB7-BFF3-0D678AB84011}" type="presOf" srcId="{9BABDD45-C3B5-4CC5-8BA2-18DAE1A938A9}" destId="{DC601E73-D66F-4F26-AB01-4FD264D91C3C}" srcOrd="0" destOrd="0" presId="urn:microsoft.com/office/officeart/2018/2/layout/IconVerticalSolidList"/>
    <dgm:cxn modelId="{E18A189A-D84E-4285-AADC-0C1B1D0FDB1E}" srcId="{7B2CF1EC-3CC5-48F1-9D62-0E7C463B0CC4}" destId="{3BBF60F0-B5A1-492C-A7CC-4FA5619340EF}" srcOrd="1" destOrd="0" parTransId="{8C3F24E7-9CC9-403F-B1AA-A9ABA9A12B26}" sibTransId="{65CE99E1-ADAA-4A99-AD02-EA3549AB38DD}"/>
    <dgm:cxn modelId="{109FFE9D-6346-4BAB-8BD9-DA46889B865D}" type="presOf" srcId="{23303AD9-9BBB-4DB7-9744-3E467199F5BC}" destId="{605F6862-C83E-4987-83E1-42266CA5D227}" srcOrd="0" destOrd="0" presId="urn:microsoft.com/office/officeart/2018/2/layout/IconVerticalSolidList"/>
    <dgm:cxn modelId="{C8DB11D3-A867-446F-B87E-24339F582C30}" srcId="{7B2CF1EC-3CC5-48F1-9D62-0E7C463B0CC4}" destId="{23303AD9-9BBB-4DB7-9744-3E467199F5BC}" srcOrd="0" destOrd="0" parTransId="{1947422D-0F20-4EBA-B0C7-CDF9A9A74B1E}" sibTransId="{4446DB1E-6243-4755-8412-53FE29F6BF26}"/>
    <dgm:cxn modelId="{A7C9F3E1-F7F5-42B4-B75C-09D77E097B88}" type="presOf" srcId="{FFB56AF4-B22F-419A-AE70-77918A5A5C09}" destId="{75CCB8CE-8889-401C-83D2-F37D60AA0036}" srcOrd="0" destOrd="0" presId="urn:microsoft.com/office/officeart/2018/2/layout/IconVerticalSolidList"/>
    <dgm:cxn modelId="{ED465AF2-931B-4F52-B987-AE40E852B324}" type="presOf" srcId="{F338AAAE-8448-4D6D-8BF3-EA20668DA33E}" destId="{83628455-3B7A-46CB-AC36-0B30A90E9CF5}" srcOrd="0" destOrd="0" presId="urn:microsoft.com/office/officeart/2018/2/layout/IconVerticalSolidList"/>
    <dgm:cxn modelId="{2EE7C0F5-5CEC-4DCE-8B81-422CABF30C8C}" srcId="{14B81489-7619-4229-A847-C2DD165B9941}" destId="{B26AB472-2488-435A-89AE-6621692B8019}" srcOrd="5" destOrd="0" parTransId="{E24B0007-0A5E-4822-8FC5-34BB87D8B003}" sibTransId="{1E845470-A2E7-4EF3-8CB4-536128DE3190}"/>
    <dgm:cxn modelId="{DC2D73B1-3C49-402D-B2DC-B392D48A7D88}" type="presParOf" srcId="{C5B3A94F-C95C-4830-B1FF-0AC8E194716C}" destId="{A4B79B21-300E-4CFA-B073-B8AAA3112B7E}" srcOrd="0" destOrd="0" presId="urn:microsoft.com/office/officeart/2018/2/layout/IconVerticalSolidList"/>
    <dgm:cxn modelId="{0754FAB6-51FB-47B9-8385-28E3AFACCC7C}" type="presParOf" srcId="{A4B79B21-300E-4CFA-B073-B8AAA3112B7E}" destId="{5786DD28-88E7-44AE-A1F0-2BC1E9037EB4}" srcOrd="0" destOrd="0" presId="urn:microsoft.com/office/officeart/2018/2/layout/IconVerticalSolidList"/>
    <dgm:cxn modelId="{A83C747E-244E-4348-831F-94CEB986D98E}" type="presParOf" srcId="{A4B79B21-300E-4CFA-B073-B8AAA3112B7E}" destId="{B6E51C31-FD23-46E7-9D54-ABA5F3EBC981}" srcOrd="1" destOrd="0" presId="urn:microsoft.com/office/officeart/2018/2/layout/IconVerticalSolidList"/>
    <dgm:cxn modelId="{E27E1E76-5926-4C4F-907A-2E29A7BDF699}" type="presParOf" srcId="{A4B79B21-300E-4CFA-B073-B8AAA3112B7E}" destId="{18FFC33E-F734-412C-97E4-FE410B563E6C}" srcOrd="2" destOrd="0" presId="urn:microsoft.com/office/officeart/2018/2/layout/IconVerticalSolidList"/>
    <dgm:cxn modelId="{6FF9BE7C-81A7-48CE-8E23-579767F22C50}" type="presParOf" srcId="{A4B79B21-300E-4CFA-B073-B8AAA3112B7E}" destId="{D9335067-AA95-4A59-931B-B989699FC700}" srcOrd="3" destOrd="0" presId="urn:microsoft.com/office/officeart/2018/2/layout/IconVerticalSolidList"/>
    <dgm:cxn modelId="{92FEC1D9-49E2-4BBE-951E-CC6E2F71C9E5}" type="presParOf" srcId="{C5B3A94F-C95C-4830-B1FF-0AC8E194716C}" destId="{9924FA3E-9AA4-4874-AC09-567203B4F6E2}" srcOrd="1" destOrd="0" presId="urn:microsoft.com/office/officeart/2018/2/layout/IconVerticalSolidList"/>
    <dgm:cxn modelId="{D9760BEA-06BF-426D-B703-BA1E08FB5469}" type="presParOf" srcId="{C5B3A94F-C95C-4830-B1FF-0AC8E194716C}" destId="{009C656B-29A9-4EDF-B459-A5AD505E5AB8}" srcOrd="2" destOrd="0" presId="urn:microsoft.com/office/officeart/2018/2/layout/IconVerticalSolidList"/>
    <dgm:cxn modelId="{BCC7E5F6-7AF0-4589-B999-128EEC0FB553}" type="presParOf" srcId="{009C656B-29A9-4EDF-B459-A5AD505E5AB8}" destId="{08623E37-D516-4B4B-A927-DD26FF1283E3}" srcOrd="0" destOrd="0" presId="urn:microsoft.com/office/officeart/2018/2/layout/IconVerticalSolidList"/>
    <dgm:cxn modelId="{33065C92-78D9-4AD7-9065-873CE28E3A7E}" type="presParOf" srcId="{009C656B-29A9-4EDF-B459-A5AD505E5AB8}" destId="{6FE81BAD-5A41-4C9B-8AA2-D1D58D24817A}" srcOrd="1" destOrd="0" presId="urn:microsoft.com/office/officeart/2018/2/layout/IconVerticalSolidList"/>
    <dgm:cxn modelId="{86522390-F6BB-4784-AE9F-3AEF32955CA5}" type="presParOf" srcId="{009C656B-29A9-4EDF-B459-A5AD505E5AB8}" destId="{2AE2D2E6-08AB-4114-87E3-3A7223170481}" srcOrd="2" destOrd="0" presId="urn:microsoft.com/office/officeart/2018/2/layout/IconVerticalSolidList"/>
    <dgm:cxn modelId="{01242515-A781-4649-8124-64CBE4A1B2A1}" type="presParOf" srcId="{009C656B-29A9-4EDF-B459-A5AD505E5AB8}" destId="{83628455-3B7A-46CB-AC36-0B30A90E9CF5}" srcOrd="3" destOrd="0" presId="urn:microsoft.com/office/officeart/2018/2/layout/IconVerticalSolidList"/>
    <dgm:cxn modelId="{8C961150-CA4B-4954-908B-04C0C0942F61}" type="presParOf" srcId="{C5B3A94F-C95C-4830-B1FF-0AC8E194716C}" destId="{DA76DBDB-7F59-41A7-A332-DD5DD0D0CEC2}" srcOrd="3" destOrd="0" presId="urn:microsoft.com/office/officeart/2018/2/layout/IconVerticalSolidList"/>
    <dgm:cxn modelId="{8451E8FE-D957-410B-96D4-365DD9A11545}" type="presParOf" srcId="{C5B3A94F-C95C-4830-B1FF-0AC8E194716C}" destId="{F4428A25-EE20-4666-B260-549B3A4F36AA}" srcOrd="4" destOrd="0" presId="urn:microsoft.com/office/officeart/2018/2/layout/IconVerticalSolidList"/>
    <dgm:cxn modelId="{C6DD7017-D445-4D3D-9DA7-1A42DA5E0002}" type="presParOf" srcId="{F4428A25-EE20-4666-B260-549B3A4F36AA}" destId="{2068A658-59C6-4F80-BF45-553E1AC5BD50}" srcOrd="0" destOrd="0" presId="urn:microsoft.com/office/officeart/2018/2/layout/IconVerticalSolidList"/>
    <dgm:cxn modelId="{DC99F283-FFAB-4A4E-8BAC-BDB7F5495E3C}" type="presParOf" srcId="{F4428A25-EE20-4666-B260-549B3A4F36AA}" destId="{7BFD31B9-DF97-4AAF-8D2D-1E871C951B6B}" srcOrd="1" destOrd="0" presId="urn:microsoft.com/office/officeart/2018/2/layout/IconVerticalSolidList"/>
    <dgm:cxn modelId="{6B7D138F-F4EF-45A9-9DAC-FF3D29CC1298}" type="presParOf" srcId="{F4428A25-EE20-4666-B260-549B3A4F36AA}" destId="{B79D6F4D-FBAA-4141-B43E-1C401FBF006F}" srcOrd="2" destOrd="0" presId="urn:microsoft.com/office/officeart/2018/2/layout/IconVerticalSolidList"/>
    <dgm:cxn modelId="{FB4E5B73-59C4-47B8-AFB0-A15C6D69AC07}" type="presParOf" srcId="{F4428A25-EE20-4666-B260-549B3A4F36AA}" destId="{2D6A4275-00CC-4471-89E8-4E9E584BE566}" srcOrd="3" destOrd="0" presId="urn:microsoft.com/office/officeart/2018/2/layout/IconVerticalSolidList"/>
    <dgm:cxn modelId="{10219F1B-570D-42F0-ACAB-CE0F28E599AB}" type="presParOf" srcId="{F4428A25-EE20-4666-B260-549B3A4F36AA}" destId="{605F6862-C83E-4987-83E1-42266CA5D227}" srcOrd="4" destOrd="0" presId="urn:microsoft.com/office/officeart/2018/2/layout/IconVerticalSolidList"/>
    <dgm:cxn modelId="{D605A0B0-AAEE-4EE7-B3F9-FB08CC5B5A28}" type="presParOf" srcId="{C5B3A94F-C95C-4830-B1FF-0AC8E194716C}" destId="{4F384FB3-62E4-4BE3-B879-7DCF07174F63}" srcOrd="5" destOrd="0" presId="urn:microsoft.com/office/officeart/2018/2/layout/IconVerticalSolidList"/>
    <dgm:cxn modelId="{82BBE1ED-8FD2-4FFB-8A6E-0539698AA87A}" type="presParOf" srcId="{C5B3A94F-C95C-4830-B1FF-0AC8E194716C}" destId="{161B0481-32FF-4751-8FE0-3EB914CEA23E}" srcOrd="6" destOrd="0" presId="urn:microsoft.com/office/officeart/2018/2/layout/IconVerticalSolidList"/>
    <dgm:cxn modelId="{BF0F66C5-4FC6-4DB1-A691-2DA36501F736}" type="presParOf" srcId="{161B0481-32FF-4751-8FE0-3EB914CEA23E}" destId="{17B86D73-ECB8-4A0D-8794-5666D72C21D3}" srcOrd="0" destOrd="0" presId="urn:microsoft.com/office/officeart/2018/2/layout/IconVerticalSolidList"/>
    <dgm:cxn modelId="{CA4E46AE-D10C-4750-B463-BD8BF58EA991}" type="presParOf" srcId="{161B0481-32FF-4751-8FE0-3EB914CEA23E}" destId="{F48FBD8E-78EC-45F4-98A4-E8C7C0A09E96}" srcOrd="1" destOrd="0" presId="urn:microsoft.com/office/officeart/2018/2/layout/IconVerticalSolidList"/>
    <dgm:cxn modelId="{85282961-8C72-4533-8234-EFA4D54761AD}" type="presParOf" srcId="{161B0481-32FF-4751-8FE0-3EB914CEA23E}" destId="{126CA6FA-F861-4B37-B3B4-B82D80455BED}" srcOrd="2" destOrd="0" presId="urn:microsoft.com/office/officeart/2018/2/layout/IconVerticalSolidList"/>
    <dgm:cxn modelId="{1872E2CF-908D-414A-8D55-3CEB2BA9A006}" type="presParOf" srcId="{161B0481-32FF-4751-8FE0-3EB914CEA23E}" destId="{75CCB8CE-8889-401C-83D2-F37D60AA0036}" srcOrd="3" destOrd="0" presId="urn:microsoft.com/office/officeart/2018/2/layout/IconVerticalSolidList"/>
    <dgm:cxn modelId="{15F40688-E521-41EC-9442-5B9C10AA244C}" type="presParOf" srcId="{C5B3A94F-C95C-4830-B1FF-0AC8E194716C}" destId="{BC2903B6-33CF-4623-B8C6-9A9B3FEE2D2C}" srcOrd="7" destOrd="0" presId="urn:microsoft.com/office/officeart/2018/2/layout/IconVerticalSolidList"/>
    <dgm:cxn modelId="{17253CC4-38C5-4D22-BD01-202BB874C0A9}" type="presParOf" srcId="{C5B3A94F-C95C-4830-B1FF-0AC8E194716C}" destId="{76EBD570-6FD0-4FDC-9608-808F35E1A09F}" srcOrd="8" destOrd="0" presId="urn:microsoft.com/office/officeart/2018/2/layout/IconVerticalSolidList"/>
    <dgm:cxn modelId="{F73B3250-5080-49A8-AE62-6ADE49019EB9}" type="presParOf" srcId="{76EBD570-6FD0-4FDC-9608-808F35E1A09F}" destId="{119EB1C4-9EAB-456D-A419-B89849871D92}" srcOrd="0" destOrd="0" presId="urn:microsoft.com/office/officeart/2018/2/layout/IconVerticalSolidList"/>
    <dgm:cxn modelId="{B85DDCEE-8560-4901-A8FF-448DFDE8A5A9}" type="presParOf" srcId="{76EBD570-6FD0-4FDC-9608-808F35E1A09F}" destId="{74F56F6A-12D7-470E-A42D-2772FAC3CA32}" srcOrd="1" destOrd="0" presId="urn:microsoft.com/office/officeart/2018/2/layout/IconVerticalSolidList"/>
    <dgm:cxn modelId="{B1668C8F-DA1E-415B-8236-7E126BDD0722}" type="presParOf" srcId="{76EBD570-6FD0-4FDC-9608-808F35E1A09F}" destId="{55208D6C-809C-40BD-BEF0-4D084796817C}" srcOrd="2" destOrd="0" presId="urn:microsoft.com/office/officeart/2018/2/layout/IconVerticalSolidList"/>
    <dgm:cxn modelId="{B26F7EC5-4488-43A8-9EFE-F8F8AC79AE33}" type="presParOf" srcId="{76EBD570-6FD0-4FDC-9608-808F35E1A09F}" destId="{DC601E73-D66F-4F26-AB01-4FD264D91C3C}" srcOrd="3" destOrd="0" presId="urn:microsoft.com/office/officeart/2018/2/layout/IconVerticalSolidList"/>
    <dgm:cxn modelId="{48E50341-D192-41DB-BB0C-7DBB7E9AC116}" type="presParOf" srcId="{C5B3A94F-C95C-4830-B1FF-0AC8E194716C}" destId="{D3059D8A-D618-43B2-9642-2837F4CE8482}" srcOrd="9" destOrd="0" presId="urn:microsoft.com/office/officeart/2018/2/layout/IconVerticalSolidList"/>
    <dgm:cxn modelId="{C3DAB678-3F14-4A04-BAFB-9063E757CEAC}" type="presParOf" srcId="{C5B3A94F-C95C-4830-B1FF-0AC8E194716C}" destId="{563E6D63-ED37-4E8C-8A87-7BFC22107FA2}" srcOrd="10" destOrd="0" presId="urn:microsoft.com/office/officeart/2018/2/layout/IconVerticalSolidList"/>
    <dgm:cxn modelId="{E41DB307-5120-491E-987B-6EC54B036E0E}" type="presParOf" srcId="{563E6D63-ED37-4E8C-8A87-7BFC22107FA2}" destId="{22F1CFA2-D6ED-4AD8-B6EF-E8FB9F900988}" srcOrd="0" destOrd="0" presId="urn:microsoft.com/office/officeart/2018/2/layout/IconVerticalSolidList"/>
    <dgm:cxn modelId="{3BC82F2E-586A-4E53-9E28-157226C79F16}" type="presParOf" srcId="{563E6D63-ED37-4E8C-8A87-7BFC22107FA2}" destId="{CB1C7D65-457E-4150-A537-5622A7C73C7C}" srcOrd="1" destOrd="0" presId="urn:microsoft.com/office/officeart/2018/2/layout/IconVerticalSolidList"/>
    <dgm:cxn modelId="{5F026418-6E6D-4429-995D-4A7B1FEEDD49}" type="presParOf" srcId="{563E6D63-ED37-4E8C-8A87-7BFC22107FA2}" destId="{2F6B53DD-2DA6-4ABD-9810-2B7D8625F3C5}" srcOrd="2" destOrd="0" presId="urn:microsoft.com/office/officeart/2018/2/layout/IconVerticalSolidList"/>
    <dgm:cxn modelId="{5E9B492E-70C3-4CF1-AC10-B99AA2878675}" type="presParOf" srcId="{563E6D63-ED37-4E8C-8A87-7BFC22107FA2}" destId="{D4C4C08D-9AAD-4A7A-9C6E-FE64995AFF6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F8445-560E-4A1C-B073-9ECBEC772D84}">
      <dsp:nvSpPr>
        <dsp:cNvPr id="0" name=""/>
        <dsp:cNvSpPr/>
      </dsp:nvSpPr>
      <dsp:spPr>
        <a:xfrm>
          <a:off x="467378" y="699449"/>
          <a:ext cx="759375" cy="759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80F825-1475-4B79-BDCC-908267D1E8AD}">
      <dsp:nvSpPr>
        <dsp:cNvPr id="0" name=""/>
        <dsp:cNvSpPr/>
      </dsp:nvSpPr>
      <dsp:spPr>
        <a:xfrm>
          <a:off x="3316" y="1712011"/>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latin typeface="Century Gothic" panose="020B0502020202020204"/>
            </a:rPr>
            <a:t>Crowd congestion</a:t>
          </a:r>
          <a:endParaRPr lang="en-US" sz="1200" kern="1200"/>
        </a:p>
      </dsp:txBody>
      <dsp:txXfrm>
        <a:off x="3316" y="1712011"/>
        <a:ext cx="1687500" cy="675000"/>
      </dsp:txXfrm>
    </dsp:sp>
    <dsp:sp modelId="{1C4B5BBD-EE9A-460F-ACDF-7BF5AF6812FC}">
      <dsp:nvSpPr>
        <dsp:cNvPr id="0" name=""/>
        <dsp:cNvSpPr/>
      </dsp:nvSpPr>
      <dsp:spPr>
        <a:xfrm>
          <a:off x="2450191" y="699449"/>
          <a:ext cx="759375" cy="759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8581FD2-90EA-43B9-A894-97DDC85E1C37}">
      <dsp:nvSpPr>
        <dsp:cNvPr id="0" name=""/>
        <dsp:cNvSpPr/>
      </dsp:nvSpPr>
      <dsp:spPr>
        <a:xfrm>
          <a:off x="1986128" y="1712011"/>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Schedule delay</a:t>
          </a:r>
        </a:p>
      </dsp:txBody>
      <dsp:txXfrm>
        <a:off x="1986128" y="1712011"/>
        <a:ext cx="1687500" cy="675000"/>
      </dsp:txXfrm>
    </dsp:sp>
    <dsp:sp modelId="{635ED15F-E181-4518-B337-562471818BDC}">
      <dsp:nvSpPr>
        <dsp:cNvPr id="0" name=""/>
        <dsp:cNvSpPr/>
      </dsp:nvSpPr>
      <dsp:spPr>
        <a:xfrm>
          <a:off x="4433004" y="699449"/>
          <a:ext cx="759375" cy="759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22BFC39-2CED-4391-9D22-0CF29FACC347}">
      <dsp:nvSpPr>
        <dsp:cNvPr id="0" name=""/>
        <dsp:cNvSpPr/>
      </dsp:nvSpPr>
      <dsp:spPr>
        <a:xfrm>
          <a:off x="3968941" y="1712011"/>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Bad timing of routing schedule and people movement</a:t>
          </a:r>
        </a:p>
      </dsp:txBody>
      <dsp:txXfrm>
        <a:off x="3968941" y="1712011"/>
        <a:ext cx="1687500" cy="675000"/>
      </dsp:txXfrm>
    </dsp:sp>
    <dsp:sp modelId="{E33E53FA-0174-4572-BA05-07E184FEEC85}">
      <dsp:nvSpPr>
        <dsp:cNvPr id="0" name=""/>
        <dsp:cNvSpPr/>
      </dsp:nvSpPr>
      <dsp:spPr>
        <a:xfrm>
          <a:off x="6415816" y="699449"/>
          <a:ext cx="759375" cy="7593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EC390E-6A9E-483D-98DA-F125C2E35F70}">
      <dsp:nvSpPr>
        <dsp:cNvPr id="0" name=""/>
        <dsp:cNvSpPr/>
      </dsp:nvSpPr>
      <dsp:spPr>
        <a:xfrm>
          <a:off x="5951754" y="1712011"/>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Unknown information about bus location and arrival time</a:t>
          </a:r>
        </a:p>
      </dsp:txBody>
      <dsp:txXfrm>
        <a:off x="5951754" y="1712011"/>
        <a:ext cx="1687500" cy="675000"/>
      </dsp:txXfrm>
    </dsp:sp>
    <dsp:sp modelId="{E17C35F3-3B76-4558-BC84-AFC1E4B18AC6}">
      <dsp:nvSpPr>
        <dsp:cNvPr id="0" name=""/>
        <dsp:cNvSpPr/>
      </dsp:nvSpPr>
      <dsp:spPr>
        <a:xfrm>
          <a:off x="8398629" y="699449"/>
          <a:ext cx="759375" cy="7593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D75A9DA-B55C-4186-B498-149C62C9E8C7}">
      <dsp:nvSpPr>
        <dsp:cNvPr id="0" name=""/>
        <dsp:cNvSpPr/>
      </dsp:nvSpPr>
      <dsp:spPr>
        <a:xfrm>
          <a:off x="7934566" y="1712011"/>
          <a:ext cx="1687500" cy="6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Illegal parking on bus stations</a:t>
          </a:r>
        </a:p>
      </dsp:txBody>
      <dsp:txXfrm>
        <a:off x="7934566" y="1712011"/>
        <a:ext cx="1687500" cy="67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7A620-AEF5-4776-ABC7-C9E1AB138F28}">
      <dsp:nvSpPr>
        <dsp:cNvPr id="0" name=""/>
        <dsp:cNvSpPr/>
      </dsp:nvSpPr>
      <dsp:spPr>
        <a:xfrm>
          <a:off x="0" y="0"/>
          <a:ext cx="82549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EB7A21-6159-4101-9234-76C1360E01BB}">
      <dsp:nvSpPr>
        <dsp:cNvPr id="0" name=""/>
        <dsp:cNvSpPr/>
      </dsp:nvSpPr>
      <dsp:spPr>
        <a:xfrm>
          <a:off x="0" y="0"/>
          <a:ext cx="8254999"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2"/>
              </a:solidFill>
            </a:rPr>
            <a:t>“</a:t>
          </a:r>
          <a:r>
            <a:rPr lang="en-US" sz="1400" kern="1200" err="1">
              <a:solidFill>
                <a:schemeClr val="bg2"/>
              </a:solidFill>
            </a:rPr>
            <a:t>Εικόνες</a:t>
          </a:r>
          <a:r>
            <a:rPr lang="en-US" sz="1400" kern="1200">
              <a:solidFill>
                <a:schemeClr val="bg2"/>
              </a:solidFill>
            </a:rPr>
            <a:t> απ</a:t>
          </a:r>
          <a:r>
            <a:rPr lang="en-US" sz="1400" kern="1200" err="1">
              <a:solidFill>
                <a:schemeClr val="bg2"/>
              </a:solidFill>
            </a:rPr>
            <a:t>ίστευτου</a:t>
          </a:r>
          <a:r>
            <a:rPr lang="en-US" sz="1400" kern="1200">
              <a:solidFill>
                <a:schemeClr val="bg2"/>
              </a:solidFill>
            </a:rPr>
            <a:t> </a:t>
          </a:r>
          <a:r>
            <a:rPr lang="en-US" sz="1400" kern="1200" err="1">
              <a:solidFill>
                <a:schemeClr val="bg2"/>
              </a:solidFill>
            </a:rPr>
            <a:t>συνωστισμού</a:t>
          </a:r>
          <a:r>
            <a:rPr lang="en-US" sz="1400" kern="1200">
              <a:solidFill>
                <a:schemeClr val="bg2"/>
              </a:solidFill>
            </a:rPr>
            <a:t> </a:t>
          </a:r>
          <a:r>
            <a:rPr lang="en-US" sz="1400" kern="1200" err="1">
              <a:solidFill>
                <a:schemeClr val="bg2"/>
              </a:solidFill>
            </a:rPr>
            <a:t>σημειώνοντ</a:t>
          </a:r>
          <a:r>
            <a:rPr lang="en-US" sz="1400" kern="1200">
              <a:solidFill>
                <a:schemeClr val="bg2"/>
              </a:solidFill>
            </a:rPr>
            <a:t>αι στα λεωφορεία που μεταφέρουν φοιτητές στις πανεπιστημιακές σχολές της Πάτρας. Ο </a:t>
          </a:r>
          <a:r>
            <a:rPr lang="en-US" sz="1400" kern="1200" err="1">
              <a:solidFill>
                <a:schemeClr val="bg2"/>
              </a:solidFill>
            </a:rPr>
            <a:t>συγκοινωνι</a:t>
          </a:r>
          <a:r>
            <a:rPr lang="en-US" sz="1400" kern="1200">
              <a:solidFill>
                <a:schemeClr val="bg2"/>
              </a:solidFill>
            </a:rPr>
            <a:t>ακός φορέας, με την επαναλειτουργία του Πανεπιστημίου, επανέφερε το κανονικό πρόγραμμα δρομολογίων, όμως το πρόβλημα του συνωστισμού των φοιτητών σε στάσεις του κέντρου συνέχισε να υφίσταται και είναι καθημερινό φαινόμενο ιδιαίτερα στις ώρες αιχμής.”</a:t>
          </a:r>
          <a:r>
            <a:rPr lang="en-US" sz="1400" kern="1200"/>
            <a:t> </a:t>
          </a:r>
          <a:r>
            <a:rPr lang="en-US" sz="1400" kern="1200">
              <a:hlinkClick xmlns:r="http://schemas.openxmlformats.org/officeDocument/2006/relationships" r:id="rId1"/>
            </a:rPr>
            <a:t>https://www.ieidiseis.gr/ellada/115392/patra-synostismos-sta-leoforeia-pros-to-panepistimio-ti-apanta-to-ktel</a:t>
          </a:r>
          <a:endParaRPr lang="en-US" sz="1400" kern="1200"/>
        </a:p>
      </dsp:txBody>
      <dsp:txXfrm>
        <a:off x="0" y="0"/>
        <a:ext cx="8254999" cy="1485900"/>
      </dsp:txXfrm>
    </dsp:sp>
    <dsp:sp modelId="{4AE0C3B2-6C33-43D5-95A5-0A2C0A92F556}">
      <dsp:nvSpPr>
        <dsp:cNvPr id="0" name=""/>
        <dsp:cNvSpPr/>
      </dsp:nvSpPr>
      <dsp:spPr>
        <a:xfrm>
          <a:off x="0" y="1485900"/>
          <a:ext cx="8254999"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644FDC-5A21-44F1-9604-BA6876E4B0FB}">
      <dsp:nvSpPr>
        <dsp:cNvPr id="0" name=""/>
        <dsp:cNvSpPr/>
      </dsp:nvSpPr>
      <dsp:spPr>
        <a:xfrm>
          <a:off x="0" y="1485900"/>
          <a:ext cx="8254999" cy="1485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solidFill>
                <a:schemeClr val="bg2"/>
              </a:solidFill>
            </a:rPr>
            <a:t>“Ο κ. </a:t>
          </a:r>
          <a:r>
            <a:rPr lang="en-US" sz="1400" kern="1200" err="1">
              <a:solidFill>
                <a:schemeClr val="bg2"/>
              </a:solidFill>
            </a:rPr>
            <a:t>Ρήγ</a:t>
          </a:r>
          <a:r>
            <a:rPr lang="en-US" sz="1400" kern="1200">
              <a:solidFill>
                <a:schemeClr val="bg2"/>
              </a:solidFill>
            </a:rPr>
            <a:t>ας έθιξε και το πρόβλημα του κυκλοφοριακού που καθιστά τις αστικές συγκοινωνίες της Πάτρας μη ελκυστικές για το επιβατικό κοινό. Οπ</a:t>
          </a:r>
          <a:r>
            <a:rPr lang="en-US" sz="1400" kern="1200" err="1">
              <a:solidFill>
                <a:schemeClr val="bg2"/>
              </a:solidFill>
            </a:rPr>
            <a:t>ως</a:t>
          </a:r>
          <a:r>
            <a:rPr lang="en-US" sz="1400" kern="1200">
              <a:solidFill>
                <a:schemeClr val="bg2"/>
              </a:solidFill>
            </a:rPr>
            <a:t> </a:t>
          </a:r>
          <a:r>
            <a:rPr lang="en-US" sz="1400" kern="1200" err="1">
              <a:solidFill>
                <a:schemeClr val="bg2"/>
              </a:solidFill>
            </a:rPr>
            <a:t>εί</a:t>
          </a:r>
          <a:r>
            <a:rPr lang="en-US" sz="1400" kern="1200">
              <a:solidFill>
                <a:schemeClr val="bg2"/>
              </a:solidFill>
            </a:rPr>
            <a:t>πε, η κατάσταση στο κέντρο είναι πλέον δραματική και ανυπόφορη, καθώς το διπλοπαρκάρισμα έχει επιφέρει δραματική αύξηση στους χρόνους υλοποίησης τακτικών δρομολογίων. </a:t>
          </a:r>
          <a:r>
            <a:rPr lang="en-US" sz="1400" kern="1200" err="1">
              <a:solidFill>
                <a:schemeClr val="bg2"/>
              </a:solidFill>
            </a:rPr>
            <a:t>Ανέφερε</a:t>
          </a:r>
          <a:r>
            <a:rPr lang="en-US" sz="1400" kern="1200">
              <a:solidFill>
                <a:schemeClr val="bg2"/>
              </a:solidFill>
            </a:rPr>
            <a:t> </a:t>
          </a:r>
          <a:r>
            <a:rPr lang="en-US" sz="1400" kern="1200" err="1">
              <a:solidFill>
                <a:schemeClr val="bg2"/>
              </a:solidFill>
            </a:rPr>
            <a:t>γι</a:t>
          </a:r>
          <a:r>
            <a:rPr lang="en-US" sz="1400" kern="1200">
              <a:solidFill>
                <a:schemeClr val="bg2"/>
              </a:solidFill>
            </a:rPr>
            <a:t>α παράδειγμα ότι το δρομολόγιο για Εγλυκάδα έχει αυξηθεί σε χρόνο από 25 λεπτά σε σχεδόν μια ώρα, με αποτέλεσμα το επιβατικό κοινό να έχει μειωθεί.”</a:t>
          </a:r>
          <a:r>
            <a:rPr lang="en-US" sz="1400" kern="1200"/>
            <a:t> </a:t>
          </a:r>
          <a:r>
            <a:rPr lang="en-US" sz="1400" kern="1200">
              <a:hlinkClick xmlns:r="http://schemas.openxmlformats.org/officeDocument/2006/relationships" r:id="rId2"/>
            </a:rPr>
            <a:t>https://pelop.gr/astiko-ktel-kindynevei-me-chreokopia-klataroun-oikonomika-ta-leoforeia-stin-patra/</a:t>
          </a:r>
          <a:endParaRPr lang="en-US" sz="1400" kern="1200"/>
        </a:p>
      </dsp:txBody>
      <dsp:txXfrm>
        <a:off x="0" y="1485900"/>
        <a:ext cx="8254999" cy="1485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30BBD-6A74-4FB7-8224-4FF29264756A}">
      <dsp:nvSpPr>
        <dsp:cNvPr id="0" name=""/>
        <dsp:cNvSpPr/>
      </dsp:nvSpPr>
      <dsp:spPr>
        <a:xfrm>
          <a:off x="0" y="2177"/>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EE16F-1266-449E-9C72-67DC66B9F1AC}">
      <dsp:nvSpPr>
        <dsp:cNvPr id="0" name=""/>
        <dsp:cNvSpPr/>
      </dsp:nvSpPr>
      <dsp:spPr>
        <a:xfrm>
          <a:off x="333853" y="250498"/>
          <a:ext cx="607006" cy="6070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12A7887-F183-499E-AC69-022659C7F3C1}">
      <dsp:nvSpPr>
        <dsp:cNvPr id="0" name=""/>
        <dsp:cNvSpPr/>
      </dsp:nvSpPr>
      <dsp:spPr>
        <a:xfrm>
          <a:off x="1274714" y="2177"/>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800100">
            <a:lnSpc>
              <a:spcPct val="100000"/>
            </a:lnSpc>
            <a:spcBef>
              <a:spcPct val="0"/>
            </a:spcBef>
            <a:spcAft>
              <a:spcPct val="35000"/>
            </a:spcAft>
            <a:buNone/>
          </a:pPr>
          <a:r>
            <a:rPr lang="en-US" sz="1800" b="0" i="0" kern="1200"/>
            <a:t>AI based </a:t>
          </a:r>
          <a:r>
            <a:rPr lang="en-US" sz="1800" b="1" i="0" kern="1200"/>
            <a:t>cameras</a:t>
          </a:r>
          <a:r>
            <a:rPr lang="en-US" sz="1800" b="0" i="0" kern="1200"/>
            <a:t> for tracking buses, people and illegally parked vehicles</a:t>
          </a:r>
          <a:endParaRPr lang="en-US" sz="1800" kern="1200"/>
        </a:p>
      </dsp:txBody>
      <dsp:txXfrm>
        <a:off x="1274714" y="2177"/>
        <a:ext cx="5116560" cy="1103648"/>
      </dsp:txXfrm>
    </dsp:sp>
    <dsp:sp modelId="{830025D4-0A75-46DE-A1DD-F627E4C398D2}">
      <dsp:nvSpPr>
        <dsp:cNvPr id="0" name=""/>
        <dsp:cNvSpPr/>
      </dsp:nvSpPr>
      <dsp:spPr>
        <a:xfrm>
          <a:off x="0" y="1381738"/>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BEE3EE-248D-4B17-8880-FFF32FB1044F}">
      <dsp:nvSpPr>
        <dsp:cNvPr id="0" name=""/>
        <dsp:cNvSpPr/>
      </dsp:nvSpPr>
      <dsp:spPr>
        <a:xfrm>
          <a:off x="333853" y="1630059"/>
          <a:ext cx="607006" cy="6070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79A290-009A-40C2-B666-C0FA3CA33541}">
      <dsp:nvSpPr>
        <dsp:cNvPr id="0" name=""/>
        <dsp:cNvSpPr/>
      </dsp:nvSpPr>
      <dsp:spPr>
        <a:xfrm>
          <a:off x="1274714" y="1381738"/>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800100">
            <a:lnSpc>
              <a:spcPct val="100000"/>
            </a:lnSpc>
            <a:spcBef>
              <a:spcPct val="0"/>
            </a:spcBef>
            <a:spcAft>
              <a:spcPct val="35000"/>
            </a:spcAft>
            <a:buNone/>
          </a:pPr>
          <a:r>
            <a:rPr lang="en-US" sz="1800" b="0" i="0" kern="1200"/>
            <a:t>Sound sensors for detecting buses and people congestion with </a:t>
          </a:r>
          <a:r>
            <a:rPr lang="en-US" sz="1800" b="1" i="0" kern="1200"/>
            <a:t>noise</a:t>
          </a:r>
          <a:r>
            <a:rPr lang="en-US" sz="1800" b="0" i="0" kern="1200"/>
            <a:t> processing</a:t>
          </a:r>
          <a:endParaRPr lang="en-US" sz="1800" kern="1200"/>
        </a:p>
      </dsp:txBody>
      <dsp:txXfrm>
        <a:off x="1274714" y="1381738"/>
        <a:ext cx="5116560" cy="1103648"/>
      </dsp:txXfrm>
    </dsp:sp>
    <dsp:sp modelId="{B6E85EE7-8604-4522-8A65-4A016403271B}">
      <dsp:nvSpPr>
        <dsp:cNvPr id="0" name=""/>
        <dsp:cNvSpPr/>
      </dsp:nvSpPr>
      <dsp:spPr>
        <a:xfrm>
          <a:off x="0" y="2761299"/>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91A8F5-9220-4C80-806F-DD5188CF071B}">
      <dsp:nvSpPr>
        <dsp:cNvPr id="0" name=""/>
        <dsp:cNvSpPr/>
      </dsp:nvSpPr>
      <dsp:spPr>
        <a:xfrm>
          <a:off x="333853" y="3009620"/>
          <a:ext cx="607006" cy="6070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55AFD-6DF4-477A-8147-2ED331F5DB51}">
      <dsp:nvSpPr>
        <dsp:cNvPr id="0" name=""/>
        <dsp:cNvSpPr/>
      </dsp:nvSpPr>
      <dsp:spPr>
        <a:xfrm>
          <a:off x="1274714" y="2761299"/>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800100">
            <a:lnSpc>
              <a:spcPct val="100000"/>
            </a:lnSpc>
            <a:spcBef>
              <a:spcPct val="0"/>
            </a:spcBef>
            <a:spcAft>
              <a:spcPct val="35000"/>
            </a:spcAft>
            <a:buNone/>
          </a:pPr>
          <a:r>
            <a:rPr lang="en-US" sz="1800" b="0" i="0" kern="1200"/>
            <a:t>Parking sensors and bluetooth tags offering </a:t>
          </a:r>
          <a:r>
            <a:rPr lang="en-US" sz="1800" b="1" i="0" kern="1200"/>
            <a:t>real-time</a:t>
          </a:r>
          <a:r>
            <a:rPr lang="en-US" sz="1800" b="0" i="0" kern="1200"/>
            <a:t> data about each bus and its routing schedule</a:t>
          </a:r>
          <a:endParaRPr lang="en-US" sz="1800" kern="1200"/>
        </a:p>
      </dsp:txBody>
      <dsp:txXfrm>
        <a:off x="1274714" y="2761299"/>
        <a:ext cx="5116560" cy="1103648"/>
      </dsp:txXfrm>
    </dsp:sp>
    <dsp:sp modelId="{E8CD8DEC-7CE9-4DD7-971D-9147F8956A84}">
      <dsp:nvSpPr>
        <dsp:cNvPr id="0" name=""/>
        <dsp:cNvSpPr/>
      </dsp:nvSpPr>
      <dsp:spPr>
        <a:xfrm>
          <a:off x="0" y="4140860"/>
          <a:ext cx="6391275" cy="11036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5217F-3248-423F-90AF-781CA628F89E}">
      <dsp:nvSpPr>
        <dsp:cNvPr id="0" name=""/>
        <dsp:cNvSpPr/>
      </dsp:nvSpPr>
      <dsp:spPr>
        <a:xfrm>
          <a:off x="333853" y="4389181"/>
          <a:ext cx="607006" cy="6070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0D3E5E2-F7E4-4753-8F27-308089F64221}">
      <dsp:nvSpPr>
        <dsp:cNvPr id="0" name=""/>
        <dsp:cNvSpPr/>
      </dsp:nvSpPr>
      <dsp:spPr>
        <a:xfrm>
          <a:off x="1274714" y="4140860"/>
          <a:ext cx="5116560" cy="1103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803" tIns="116803" rIns="116803" bIns="116803" numCol="1" spcCol="1270" anchor="ctr" anchorCtr="0">
          <a:noAutofit/>
        </a:bodyPr>
        <a:lstStyle/>
        <a:p>
          <a:pPr marL="0" lvl="0" indent="0" algn="l" defTabSz="800100">
            <a:lnSpc>
              <a:spcPct val="100000"/>
            </a:lnSpc>
            <a:spcBef>
              <a:spcPct val="0"/>
            </a:spcBef>
            <a:spcAft>
              <a:spcPct val="35000"/>
            </a:spcAft>
            <a:buNone/>
          </a:pPr>
          <a:r>
            <a:rPr lang="en-US" sz="1800" b="0" i="0" kern="1200"/>
            <a:t>Google maps roads API along with data from LoRa and Wifi</a:t>
          </a:r>
          <a:r>
            <a:rPr lang="en-US" sz="1800" b="0" i="0" kern="1200">
              <a:latin typeface="Century Gothic" panose="020B0502020202020204"/>
            </a:rPr>
            <a:t>/Narrowband</a:t>
          </a:r>
          <a:r>
            <a:rPr lang="en-US" sz="1800" b="0" i="0" kern="1200"/>
            <a:t> Networks for </a:t>
          </a:r>
          <a:r>
            <a:rPr lang="en-US" sz="1800" b="1" i="0" kern="1200"/>
            <a:t>data processing and analytics</a:t>
          </a:r>
          <a:endParaRPr lang="en-US" sz="1800" kern="1200"/>
        </a:p>
      </dsp:txBody>
      <dsp:txXfrm>
        <a:off x="1274714" y="4140860"/>
        <a:ext cx="5116560" cy="11036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86DD28-88E7-44AE-A1F0-2BC1E9037EB4}">
      <dsp:nvSpPr>
        <dsp:cNvPr id="0" name=""/>
        <dsp:cNvSpPr/>
      </dsp:nvSpPr>
      <dsp:spPr>
        <a:xfrm>
          <a:off x="0" y="4777"/>
          <a:ext cx="7007860" cy="47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E51C31-FD23-46E7-9D54-ABA5F3EBC981}">
      <dsp:nvSpPr>
        <dsp:cNvPr id="0" name=""/>
        <dsp:cNvSpPr/>
      </dsp:nvSpPr>
      <dsp:spPr>
        <a:xfrm>
          <a:off x="144068" y="111936"/>
          <a:ext cx="262198" cy="2619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9335067-AA95-4A59-931B-B989699FC700}">
      <dsp:nvSpPr>
        <dsp:cNvPr id="0" name=""/>
        <dsp:cNvSpPr/>
      </dsp:nvSpPr>
      <dsp:spPr>
        <a:xfrm>
          <a:off x="550334" y="4777"/>
          <a:ext cx="6440583" cy="50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54" tIns="53554" rIns="53554" bIns="53554" numCol="1" spcCol="1270" anchor="ctr" anchorCtr="0">
          <a:noAutofit/>
        </a:bodyPr>
        <a:lstStyle/>
        <a:p>
          <a:pPr marL="0" lvl="0" indent="0" algn="l" defTabSz="622300">
            <a:lnSpc>
              <a:spcPct val="100000"/>
            </a:lnSpc>
            <a:spcBef>
              <a:spcPct val="0"/>
            </a:spcBef>
            <a:spcAft>
              <a:spcPct val="35000"/>
            </a:spcAft>
            <a:buNone/>
          </a:pPr>
          <a:r>
            <a:rPr lang="en-US" sz="1400" b="0" i="0" kern="1200"/>
            <a:t>Narrowband network - 1.24</a:t>
          </a:r>
          <a:r>
            <a:rPr lang="en-US" sz="1400" kern="1200"/>
            <a:t> € </a:t>
          </a:r>
          <a:r>
            <a:rPr lang="en-US" sz="1400" b="0" i="0" kern="1200"/>
            <a:t>per month – 500 KB per month </a:t>
          </a:r>
          <a:endParaRPr lang="en-US" sz="1400" kern="1200"/>
        </a:p>
      </dsp:txBody>
      <dsp:txXfrm>
        <a:off x="550334" y="4777"/>
        <a:ext cx="6440583" cy="506024"/>
      </dsp:txXfrm>
    </dsp:sp>
    <dsp:sp modelId="{08623E37-D516-4B4B-A927-DD26FF1283E3}">
      <dsp:nvSpPr>
        <dsp:cNvPr id="0" name=""/>
        <dsp:cNvSpPr/>
      </dsp:nvSpPr>
      <dsp:spPr>
        <a:xfrm>
          <a:off x="0" y="637308"/>
          <a:ext cx="7007860" cy="47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81BAD-5A41-4C9B-8AA2-D1D58D24817A}">
      <dsp:nvSpPr>
        <dsp:cNvPr id="0" name=""/>
        <dsp:cNvSpPr/>
      </dsp:nvSpPr>
      <dsp:spPr>
        <a:xfrm>
          <a:off x="144068" y="744467"/>
          <a:ext cx="262198" cy="26194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628455-3B7A-46CB-AC36-0B30A90E9CF5}">
      <dsp:nvSpPr>
        <dsp:cNvPr id="0" name=""/>
        <dsp:cNvSpPr/>
      </dsp:nvSpPr>
      <dsp:spPr>
        <a:xfrm>
          <a:off x="550334" y="637308"/>
          <a:ext cx="6440583" cy="50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54" tIns="53554" rIns="53554" bIns="53554" numCol="1" spcCol="1270" anchor="ctr" anchorCtr="0">
          <a:noAutofit/>
        </a:bodyPr>
        <a:lstStyle/>
        <a:p>
          <a:pPr marL="0" lvl="0" indent="0" algn="l" defTabSz="622300" rtl="0">
            <a:lnSpc>
              <a:spcPct val="100000"/>
            </a:lnSpc>
            <a:spcBef>
              <a:spcPct val="0"/>
            </a:spcBef>
            <a:spcAft>
              <a:spcPct val="35000"/>
            </a:spcAft>
            <a:buNone/>
          </a:pPr>
          <a:r>
            <a:rPr lang="en-US" sz="1400" kern="1200">
              <a:latin typeface="Century Gothic" panose="020B0502020202020204"/>
            </a:rPr>
            <a:t> </a:t>
          </a:r>
          <a:r>
            <a:rPr lang="el-GR" sz="1400" kern="1200">
              <a:solidFill>
                <a:srgbClr val="000000"/>
              </a:solidFill>
              <a:latin typeface="Calibri"/>
              <a:ea typeface="Calibri"/>
              <a:cs typeface="Calibri"/>
            </a:rPr>
            <a:t>Sound sensors </a:t>
          </a:r>
          <a:r>
            <a:rPr lang="en-US" sz="1400" kern="1200">
              <a:solidFill>
                <a:srgbClr val="000000"/>
              </a:solidFill>
              <a:latin typeface="Calibri"/>
              <a:ea typeface="Calibri"/>
              <a:cs typeface="Calibri"/>
            </a:rPr>
            <a:t>(</a:t>
          </a:r>
          <a:r>
            <a:rPr lang="el-GR" sz="1400" kern="1200">
              <a:solidFill>
                <a:srgbClr val="000000"/>
              </a:solidFill>
              <a:latin typeface="Calibri"/>
              <a:ea typeface="Calibri"/>
              <a:cs typeface="Calibri"/>
            </a:rPr>
            <a:t>1</a:t>
          </a:r>
          <a:r>
            <a:rPr lang="en-US" sz="1400" kern="1200">
              <a:solidFill>
                <a:srgbClr val="000000"/>
              </a:solidFill>
              <a:latin typeface="Calibri"/>
              <a:ea typeface="Calibri"/>
              <a:cs typeface="Calibri"/>
            </a:rPr>
            <a:t>4.96 €)</a:t>
          </a:r>
          <a:r>
            <a:rPr lang="el-GR" sz="1400" kern="1200">
              <a:solidFill>
                <a:srgbClr val="000000"/>
              </a:solidFill>
              <a:latin typeface="Calibri"/>
              <a:ea typeface="Calibri"/>
              <a:cs typeface="Calibri"/>
            </a:rPr>
            <a:t> </a:t>
          </a:r>
          <a:endParaRPr lang="en-US" sz="1400" kern="1200">
            <a:solidFill>
              <a:srgbClr val="000000"/>
            </a:solidFill>
            <a:latin typeface="Century Gothic" panose="020B0502020202020204"/>
            <a:ea typeface="Calibri"/>
            <a:cs typeface="Calibri"/>
          </a:endParaRPr>
        </a:p>
      </dsp:txBody>
      <dsp:txXfrm>
        <a:off x="550334" y="637308"/>
        <a:ext cx="6440583" cy="506024"/>
      </dsp:txXfrm>
    </dsp:sp>
    <dsp:sp modelId="{2068A658-59C6-4F80-BF45-553E1AC5BD50}">
      <dsp:nvSpPr>
        <dsp:cNvPr id="0" name=""/>
        <dsp:cNvSpPr/>
      </dsp:nvSpPr>
      <dsp:spPr>
        <a:xfrm>
          <a:off x="0" y="1269840"/>
          <a:ext cx="7007860" cy="47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FD31B9-DF97-4AAF-8D2D-1E871C951B6B}">
      <dsp:nvSpPr>
        <dsp:cNvPr id="0" name=""/>
        <dsp:cNvSpPr/>
      </dsp:nvSpPr>
      <dsp:spPr>
        <a:xfrm>
          <a:off x="144068" y="1376998"/>
          <a:ext cx="262198" cy="261942"/>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6A4275-00CC-4471-89E8-4E9E584BE566}">
      <dsp:nvSpPr>
        <dsp:cNvPr id="0" name=""/>
        <dsp:cNvSpPr/>
      </dsp:nvSpPr>
      <dsp:spPr>
        <a:xfrm>
          <a:off x="550334" y="1269840"/>
          <a:ext cx="3153537" cy="50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54" tIns="53554" rIns="53554" bIns="53554" numCol="1" spcCol="1270" anchor="ctr" anchorCtr="0">
          <a:noAutofit/>
        </a:bodyPr>
        <a:lstStyle/>
        <a:p>
          <a:pPr marL="0" lvl="0" indent="0" algn="l" defTabSz="622300">
            <a:lnSpc>
              <a:spcPct val="100000"/>
            </a:lnSpc>
            <a:spcBef>
              <a:spcPct val="0"/>
            </a:spcBef>
            <a:spcAft>
              <a:spcPct val="35000"/>
            </a:spcAft>
            <a:buNone/>
          </a:pPr>
          <a:r>
            <a:rPr lang="en-US" sz="1400" b="0" i="0" kern="1200"/>
            <a:t>4 types of Cameras (17.91</a:t>
          </a:r>
          <a:r>
            <a:rPr lang="en-US" sz="1400" kern="1200"/>
            <a:t> € </a:t>
          </a:r>
          <a:r>
            <a:rPr lang="en-US" sz="1400" b="0" i="0" kern="1200"/>
            <a:t>– 37.81 </a:t>
          </a:r>
          <a:r>
            <a:rPr lang="en-US" sz="1400" kern="1200"/>
            <a:t>€</a:t>
          </a:r>
          <a:r>
            <a:rPr lang="en-US" sz="1400" b="0" i="0" kern="1200"/>
            <a:t>): </a:t>
          </a:r>
          <a:endParaRPr lang="en-US" sz="1400" kern="1200"/>
        </a:p>
      </dsp:txBody>
      <dsp:txXfrm>
        <a:off x="550334" y="1269840"/>
        <a:ext cx="3153537" cy="506024"/>
      </dsp:txXfrm>
    </dsp:sp>
    <dsp:sp modelId="{605F6862-C83E-4987-83E1-42266CA5D227}">
      <dsp:nvSpPr>
        <dsp:cNvPr id="0" name=""/>
        <dsp:cNvSpPr/>
      </dsp:nvSpPr>
      <dsp:spPr>
        <a:xfrm>
          <a:off x="3718413" y="1278196"/>
          <a:ext cx="3289446" cy="476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453" tIns="50453" rIns="50453" bIns="50453" numCol="1" spcCol="1270" anchor="ctr" anchorCtr="0">
          <a:noAutofit/>
        </a:bodyPr>
        <a:lstStyle/>
        <a:p>
          <a:pPr marL="0" lvl="0" indent="0" algn="l" defTabSz="488950">
            <a:lnSpc>
              <a:spcPct val="100000"/>
            </a:lnSpc>
            <a:spcBef>
              <a:spcPct val="0"/>
            </a:spcBef>
            <a:spcAft>
              <a:spcPct val="35000"/>
            </a:spcAft>
            <a:buNone/>
          </a:pPr>
          <a:r>
            <a:rPr lang="en-US" sz="1100" b="0" i="0" kern="1200"/>
            <a:t>•</a:t>
          </a:r>
          <a:r>
            <a:rPr lang="en-US" sz="1100" b="0" i="0" kern="1200">
              <a:latin typeface="Century Gothic" panose="020B0502020202020204"/>
            </a:rPr>
            <a:t> </a:t>
          </a:r>
          <a:r>
            <a:rPr lang="en-US" sz="1100" b="0" i="0" kern="1200"/>
            <a:t>Normal-view </a:t>
          </a:r>
          <a:r>
            <a:rPr lang="en-US" sz="1100" b="0" i="0" kern="1200">
              <a:latin typeface="Century Gothic" panose="020B0502020202020204"/>
            </a:rPr>
            <a:t>1080p   •</a:t>
          </a:r>
          <a:r>
            <a:rPr lang="en-US" sz="1100" kern="1200">
              <a:latin typeface="Century Gothic" panose="020B0502020202020204"/>
            </a:rPr>
            <a:t> </a:t>
          </a:r>
          <a:r>
            <a:rPr lang="en-US" sz="1100" kern="1200"/>
            <a:t>Normal-view 1440p</a:t>
          </a:r>
        </a:p>
        <a:p>
          <a:pPr marL="0" lvl="0" indent="0" algn="l" defTabSz="488950">
            <a:lnSpc>
              <a:spcPct val="100000"/>
            </a:lnSpc>
            <a:spcBef>
              <a:spcPct val="0"/>
            </a:spcBef>
            <a:spcAft>
              <a:spcPct val="35000"/>
            </a:spcAft>
            <a:buNone/>
          </a:pPr>
          <a:r>
            <a:rPr lang="en-US" sz="1100" b="0" i="0" kern="1200"/>
            <a:t>•</a:t>
          </a:r>
          <a:r>
            <a:rPr lang="en-US" sz="1100" b="0" i="0" kern="1200">
              <a:latin typeface="Century Gothic" panose="020B0502020202020204"/>
            </a:rPr>
            <a:t> </a:t>
          </a:r>
          <a:r>
            <a:rPr lang="en-US" sz="1100" b="0" i="0" kern="1200"/>
            <a:t>Wide-view </a:t>
          </a:r>
          <a:r>
            <a:rPr lang="en-US" sz="1100" b="0" i="0" kern="1200">
              <a:latin typeface="Century Gothic" panose="020B0502020202020204"/>
            </a:rPr>
            <a:t>1080p       • </a:t>
          </a:r>
          <a:r>
            <a:rPr lang="en-US" sz="1100" b="0" i="0" kern="1200"/>
            <a:t>Wide-view </a:t>
          </a:r>
          <a:r>
            <a:rPr lang="en-US" sz="1100" b="0" i="0" kern="1200">
              <a:latin typeface="Century Gothic" panose="020B0502020202020204"/>
            </a:rPr>
            <a:t>1440p</a:t>
          </a:r>
          <a:endParaRPr lang="en-US" sz="1100" kern="1200"/>
        </a:p>
      </dsp:txBody>
      <dsp:txXfrm>
        <a:off x="3718413" y="1278196"/>
        <a:ext cx="3289446" cy="476724"/>
      </dsp:txXfrm>
    </dsp:sp>
    <dsp:sp modelId="{17B86D73-ECB8-4A0D-8794-5666D72C21D3}">
      <dsp:nvSpPr>
        <dsp:cNvPr id="0" name=""/>
        <dsp:cNvSpPr/>
      </dsp:nvSpPr>
      <dsp:spPr>
        <a:xfrm>
          <a:off x="0" y="1902371"/>
          <a:ext cx="7007860" cy="47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8FBD8E-78EC-45F4-98A4-E8C7C0A09E96}">
      <dsp:nvSpPr>
        <dsp:cNvPr id="0" name=""/>
        <dsp:cNvSpPr/>
      </dsp:nvSpPr>
      <dsp:spPr>
        <a:xfrm>
          <a:off x="144068" y="2009529"/>
          <a:ext cx="262198" cy="26194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5CCB8CE-8889-401C-83D2-F37D60AA0036}">
      <dsp:nvSpPr>
        <dsp:cNvPr id="0" name=""/>
        <dsp:cNvSpPr/>
      </dsp:nvSpPr>
      <dsp:spPr>
        <a:xfrm>
          <a:off x="550334" y="1902371"/>
          <a:ext cx="6440583" cy="50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54" tIns="53554" rIns="53554" bIns="53554" numCol="1" spcCol="1270" anchor="ctr" anchorCtr="0">
          <a:noAutofit/>
        </a:bodyPr>
        <a:lstStyle/>
        <a:p>
          <a:pPr marL="0" lvl="0" indent="0" algn="l" defTabSz="622300">
            <a:lnSpc>
              <a:spcPct val="100000"/>
            </a:lnSpc>
            <a:spcBef>
              <a:spcPct val="0"/>
            </a:spcBef>
            <a:spcAft>
              <a:spcPct val="35000"/>
            </a:spcAft>
            <a:buNone/>
          </a:pPr>
          <a:r>
            <a:rPr lang="el-GR" sz="1400" b="0" i="0" kern="1200" err="1"/>
            <a:t>Raspberry</a:t>
          </a:r>
          <a:r>
            <a:rPr lang="el-GR" sz="1400" b="0" i="0" kern="1200"/>
            <a:t> </a:t>
          </a:r>
          <a:r>
            <a:rPr lang="el-GR" sz="1400" b="0" i="0" kern="1200" err="1"/>
            <a:t>pi</a:t>
          </a:r>
          <a:r>
            <a:rPr lang="el-GR" sz="1400" b="0" i="0" kern="1200"/>
            <a:t> 0 W (20.50</a:t>
          </a:r>
          <a:r>
            <a:rPr lang="el-GR" sz="1400" kern="1200"/>
            <a:t> €)</a:t>
          </a:r>
          <a:endParaRPr lang="en-US" sz="1400" kern="1200"/>
        </a:p>
      </dsp:txBody>
      <dsp:txXfrm>
        <a:off x="550334" y="1902371"/>
        <a:ext cx="6440583" cy="506024"/>
      </dsp:txXfrm>
    </dsp:sp>
    <dsp:sp modelId="{119EB1C4-9EAB-456D-A419-B89849871D92}">
      <dsp:nvSpPr>
        <dsp:cNvPr id="0" name=""/>
        <dsp:cNvSpPr/>
      </dsp:nvSpPr>
      <dsp:spPr>
        <a:xfrm>
          <a:off x="0" y="2534902"/>
          <a:ext cx="7007860" cy="47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F56F6A-12D7-470E-A42D-2772FAC3CA32}">
      <dsp:nvSpPr>
        <dsp:cNvPr id="0" name=""/>
        <dsp:cNvSpPr/>
      </dsp:nvSpPr>
      <dsp:spPr>
        <a:xfrm>
          <a:off x="144068" y="2642060"/>
          <a:ext cx="262198" cy="261942"/>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C601E73-D66F-4F26-AB01-4FD264D91C3C}">
      <dsp:nvSpPr>
        <dsp:cNvPr id="0" name=""/>
        <dsp:cNvSpPr/>
      </dsp:nvSpPr>
      <dsp:spPr>
        <a:xfrm>
          <a:off x="550334" y="2534902"/>
          <a:ext cx="6440583" cy="50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54" tIns="53554" rIns="53554" bIns="53554" numCol="1" spcCol="1270" anchor="ctr" anchorCtr="0">
          <a:noAutofit/>
        </a:bodyPr>
        <a:lstStyle/>
        <a:p>
          <a:pPr marL="0" lvl="0" indent="0" algn="l" defTabSz="622300" rtl="0">
            <a:lnSpc>
              <a:spcPct val="100000"/>
            </a:lnSpc>
            <a:spcBef>
              <a:spcPct val="0"/>
            </a:spcBef>
            <a:spcAft>
              <a:spcPct val="35000"/>
            </a:spcAft>
            <a:buNone/>
          </a:pPr>
          <a:r>
            <a:rPr lang="en-US" sz="1400" b="0" i="0" kern="1200">
              <a:solidFill>
                <a:srgbClr val="000000"/>
              </a:solidFill>
              <a:latin typeface="Calibri"/>
              <a:ea typeface="Calibri"/>
              <a:cs typeface="Calibri"/>
            </a:rPr>
            <a:t>Parking sensors (average 200 €) </a:t>
          </a:r>
          <a:r>
            <a:rPr lang="el-GR" sz="1400" kern="1200"/>
            <a:t> </a:t>
          </a:r>
          <a:endParaRPr lang="en-US" sz="1400" kern="1200"/>
        </a:p>
      </dsp:txBody>
      <dsp:txXfrm>
        <a:off x="550334" y="2534902"/>
        <a:ext cx="6440583" cy="506024"/>
      </dsp:txXfrm>
    </dsp:sp>
    <dsp:sp modelId="{22F1CFA2-D6ED-4AD8-B6EF-E8FB9F900988}">
      <dsp:nvSpPr>
        <dsp:cNvPr id="0" name=""/>
        <dsp:cNvSpPr/>
      </dsp:nvSpPr>
      <dsp:spPr>
        <a:xfrm>
          <a:off x="0" y="3167433"/>
          <a:ext cx="7007860" cy="47625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1C7D65-457E-4150-A537-5622A7C73C7C}">
      <dsp:nvSpPr>
        <dsp:cNvPr id="0" name=""/>
        <dsp:cNvSpPr/>
      </dsp:nvSpPr>
      <dsp:spPr>
        <a:xfrm>
          <a:off x="144068" y="3274591"/>
          <a:ext cx="262198" cy="261942"/>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4C4C08D-9AAD-4A7A-9C6E-FE64995AFF6A}">
      <dsp:nvSpPr>
        <dsp:cNvPr id="0" name=""/>
        <dsp:cNvSpPr/>
      </dsp:nvSpPr>
      <dsp:spPr>
        <a:xfrm>
          <a:off x="550334" y="3167433"/>
          <a:ext cx="6440583" cy="506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554" tIns="53554" rIns="53554" bIns="53554" numCol="1" spcCol="1270" anchor="ctr" anchorCtr="0">
          <a:noAutofit/>
        </a:bodyPr>
        <a:lstStyle/>
        <a:p>
          <a:pPr marL="0" lvl="0" indent="0" algn="l" defTabSz="622300" rtl="0">
            <a:lnSpc>
              <a:spcPct val="100000"/>
            </a:lnSpc>
            <a:spcBef>
              <a:spcPct val="0"/>
            </a:spcBef>
            <a:spcAft>
              <a:spcPct val="35000"/>
            </a:spcAft>
            <a:buNone/>
          </a:pPr>
          <a:r>
            <a:rPr lang="en-US" sz="1400" kern="1200">
              <a:latin typeface="Century Gothic" panose="020B0502020202020204"/>
            </a:rPr>
            <a:t>LoRa gateway (50m range) (84.50 €)</a:t>
          </a:r>
          <a:endParaRPr lang="en-US" sz="1400" kern="1200"/>
        </a:p>
      </dsp:txBody>
      <dsp:txXfrm>
        <a:off x="550334" y="3167433"/>
        <a:ext cx="6440583" cy="50602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C3375E-7DCE-4182-BD6A-563DF7460D93}"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C3822-6821-47E5-ACE9-5D2C14BE6AFE}" type="slidenum">
              <a:rPr lang="en-US" smtClean="0"/>
              <a:t>‹#›</a:t>
            </a:fld>
            <a:endParaRPr lang="en-US"/>
          </a:p>
        </p:txBody>
      </p:sp>
    </p:spTree>
    <p:extLst>
      <p:ext uri="{BB962C8B-B14F-4D97-AF65-F5344CB8AC3E}">
        <p14:creationId xmlns:p14="http://schemas.microsoft.com/office/powerpoint/2010/main" val="302644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0C3822-6821-47E5-ACE9-5D2C14BE6AFE}" type="slidenum">
              <a:rPr lang="en-US" smtClean="0"/>
              <a:t>10</a:t>
            </a:fld>
            <a:endParaRPr lang="en-US"/>
          </a:p>
        </p:txBody>
      </p:sp>
    </p:spTree>
    <p:extLst>
      <p:ext uri="{BB962C8B-B14F-4D97-AF65-F5344CB8AC3E}">
        <p14:creationId xmlns:p14="http://schemas.microsoft.com/office/powerpoint/2010/main" val="2008784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4A8D24A4-5FEC-4062-8995-EB21925B3B40}" type="datetime1">
              <a:rPr lang="en-US" smtClean="0"/>
              <a:t>12/8/2023</a:t>
            </a:fld>
            <a:endParaRPr lang="en-US" sz="100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sz="100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26274170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12/8/2023</a:t>
            </a:fld>
            <a:endParaRPr lang="en-US" sz="1000"/>
          </a:p>
        </p:txBody>
      </p:sp>
      <p:sp>
        <p:nvSpPr>
          <p:cNvPr id="6" name="Footer Placeholder 5"/>
          <p:cNvSpPr>
            <a:spLocks noGrp="1"/>
          </p:cNvSpPr>
          <p:nvPr>
            <p:ph type="ftr" sz="quarter" idx="11"/>
          </p:nvPr>
        </p:nvSpPr>
        <p:spPr/>
        <p:txBody>
          <a:bodyPr/>
          <a:lstStyle/>
          <a:p>
            <a:endParaRPr lang="en-US" sz="100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494489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8D24A4-5FEC-4062-8995-EB21925B3B40}" type="datetime1">
              <a:rPr lang="en-US" smtClean="0"/>
              <a:t>12/8/2023</a:t>
            </a:fld>
            <a:endParaRPr lang="en-US" sz="1000"/>
          </a:p>
        </p:txBody>
      </p:sp>
      <p:sp>
        <p:nvSpPr>
          <p:cNvPr id="5" name="Footer Placeholder 4"/>
          <p:cNvSpPr>
            <a:spLocks noGrp="1"/>
          </p:cNvSpPr>
          <p:nvPr>
            <p:ph type="ftr" sz="quarter" idx="11"/>
          </p:nvPr>
        </p:nvSpPr>
        <p:spPr/>
        <p:txBody>
          <a:bodyPr/>
          <a:lstStyle/>
          <a:p>
            <a:endParaRPr lang="en-US" sz="100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9813513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A8D24A4-5FEC-4062-8995-EB21925B3B40}" type="datetime1">
              <a:rPr lang="en-US" smtClean="0"/>
              <a:t>12/8/2023</a:t>
            </a:fld>
            <a:endParaRPr lang="en-US" sz="1000"/>
          </a:p>
        </p:txBody>
      </p:sp>
      <p:sp>
        <p:nvSpPr>
          <p:cNvPr id="5" name="Footer Placeholder 4"/>
          <p:cNvSpPr>
            <a:spLocks noGrp="1"/>
          </p:cNvSpPr>
          <p:nvPr>
            <p:ph type="ftr" sz="quarter" idx="11"/>
          </p:nvPr>
        </p:nvSpPr>
        <p:spPr/>
        <p:txBody>
          <a:bodyPr/>
          <a:lstStyle/>
          <a:p>
            <a:endParaRPr lang="en-US" sz="100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5860773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8D24A4-5FEC-4062-8995-EB21925B3B40}" type="datetime1">
              <a:rPr lang="en-US" smtClean="0"/>
              <a:t>12/8/2023</a:t>
            </a:fld>
            <a:endParaRPr lang="en-US" sz="1000"/>
          </a:p>
        </p:txBody>
      </p:sp>
      <p:sp>
        <p:nvSpPr>
          <p:cNvPr id="5" name="Footer Placeholder 4"/>
          <p:cNvSpPr>
            <a:spLocks noGrp="1"/>
          </p:cNvSpPr>
          <p:nvPr>
            <p:ph type="ftr" sz="quarter" idx="11"/>
          </p:nvPr>
        </p:nvSpPr>
        <p:spPr/>
        <p:txBody>
          <a:bodyPr/>
          <a:lstStyle/>
          <a:p>
            <a:endParaRPr lang="en-US" sz="100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39165397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A8D24A4-5FEC-4062-8995-EB21925B3B40}" type="datetime1">
              <a:rPr lang="en-US" smtClean="0"/>
              <a:t>12/8/2023</a:t>
            </a:fld>
            <a:endParaRPr lang="en-US" sz="1000"/>
          </a:p>
        </p:txBody>
      </p:sp>
      <p:sp>
        <p:nvSpPr>
          <p:cNvPr id="8" name="Footer Placeholder 7"/>
          <p:cNvSpPr>
            <a:spLocks noGrp="1"/>
          </p:cNvSpPr>
          <p:nvPr>
            <p:ph type="ftr" sz="quarter" idx="11"/>
          </p:nvPr>
        </p:nvSpPr>
        <p:spPr/>
        <p:txBody>
          <a:bodyPr/>
          <a:lstStyle/>
          <a:p>
            <a:endParaRPr lang="en-US" sz="1000"/>
          </a:p>
        </p:txBody>
      </p:sp>
      <p:sp>
        <p:nvSpPr>
          <p:cNvPr id="9" name="Slide Number Placeholder 8"/>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214801811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A8D24A4-5FEC-4062-8995-EB21925B3B40}" type="datetime1">
              <a:rPr lang="en-US" smtClean="0"/>
              <a:t>12/8/2023</a:t>
            </a:fld>
            <a:endParaRPr lang="en-US" sz="1000"/>
          </a:p>
        </p:txBody>
      </p:sp>
      <p:sp>
        <p:nvSpPr>
          <p:cNvPr id="8" name="Footer Placeholder 7"/>
          <p:cNvSpPr>
            <a:spLocks noGrp="1"/>
          </p:cNvSpPr>
          <p:nvPr>
            <p:ph type="ftr" sz="quarter" idx="11"/>
          </p:nvPr>
        </p:nvSpPr>
        <p:spPr/>
        <p:txBody>
          <a:bodyPr/>
          <a:lstStyle/>
          <a:p>
            <a:endParaRPr lang="en-US" sz="1000"/>
          </a:p>
        </p:txBody>
      </p:sp>
      <p:sp>
        <p:nvSpPr>
          <p:cNvPr id="9" name="Slide Number Placeholder 8"/>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01862048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8D24A4-5FEC-4062-8995-EB21925B3B40}" type="datetime1">
              <a:rPr lang="en-US" smtClean="0"/>
              <a:t>12/8/2023</a:t>
            </a:fld>
            <a:endParaRPr lang="en-US" sz="1000"/>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23545544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8D24A4-5FEC-4062-8995-EB21925B3B40}" type="datetime1">
              <a:rPr lang="en-US" smtClean="0"/>
              <a:t>12/8/2023</a:t>
            </a:fld>
            <a:endParaRPr lang="en-US" sz="1000"/>
          </a:p>
        </p:txBody>
      </p:sp>
      <p:sp>
        <p:nvSpPr>
          <p:cNvPr id="5" name="Footer Placeholder 4"/>
          <p:cNvSpPr>
            <a:spLocks noGrp="1"/>
          </p:cNvSpPr>
          <p:nvPr>
            <p:ph type="ftr" sz="quarter" idx="11"/>
          </p:nvPr>
        </p:nvSpPr>
        <p:spPr/>
        <p:txBody>
          <a:bodyPr/>
          <a:lstStyle/>
          <a:p>
            <a:endParaRPr lang="en-US" sz="100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318509819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8D24A4-5FEC-4062-8995-EB21925B3B40}" type="datetime1">
              <a:rPr lang="en-US" smtClean="0"/>
              <a:t>12/8/2023</a:t>
            </a:fld>
            <a:endParaRPr lang="en-US" sz="1000"/>
          </a:p>
        </p:txBody>
      </p:sp>
      <p:sp>
        <p:nvSpPr>
          <p:cNvPr id="5" name="Footer Placeholder 4"/>
          <p:cNvSpPr>
            <a:spLocks noGrp="1"/>
          </p:cNvSpPr>
          <p:nvPr>
            <p:ph type="ftr" sz="quarter" idx="11"/>
          </p:nvPr>
        </p:nvSpPr>
        <p:spPr/>
        <p:txBody>
          <a:bodyPr/>
          <a:lstStyle>
            <a:lvl1pPr>
              <a:defRPr sz="1000" b="1"/>
            </a:lvl1pPr>
          </a:lstStyle>
          <a:p>
            <a:endParaRPr lang="en-US" sz="1000"/>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7531876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8D24A4-5FEC-4062-8995-EB21925B3B40}" type="datetime1">
              <a:rPr lang="en-US" smtClean="0"/>
              <a:t>12/8/2023</a:t>
            </a:fld>
            <a:endParaRPr lang="en-US" sz="1000"/>
          </a:p>
        </p:txBody>
      </p:sp>
      <p:sp>
        <p:nvSpPr>
          <p:cNvPr id="5" name="Footer Placeholder 4"/>
          <p:cNvSpPr>
            <a:spLocks noGrp="1"/>
          </p:cNvSpPr>
          <p:nvPr>
            <p:ph type="ftr" sz="quarter" idx="11"/>
          </p:nvPr>
        </p:nvSpPr>
        <p:spPr/>
        <p:txBody>
          <a:bodyPr/>
          <a:lstStyle>
            <a:lvl1pPr>
              <a:defRPr sz="1000" b="1"/>
            </a:lvl1pPr>
          </a:lstStyle>
          <a:p>
            <a:endParaRPr lang="en-US" sz="100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8383341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8D24A4-5FEC-4062-8995-EB21925B3B40}" type="datetime1">
              <a:rPr lang="en-US" smtClean="0"/>
              <a:t>12/8/2023</a:t>
            </a:fld>
            <a:endParaRPr lang="en-US" sz="1000"/>
          </a:p>
        </p:txBody>
      </p:sp>
      <p:sp>
        <p:nvSpPr>
          <p:cNvPr id="6" name="Footer Placeholder 5"/>
          <p:cNvSpPr>
            <a:spLocks noGrp="1"/>
          </p:cNvSpPr>
          <p:nvPr>
            <p:ph type="ftr" sz="quarter" idx="11"/>
          </p:nvPr>
        </p:nvSpPr>
        <p:spPr/>
        <p:txBody>
          <a:bodyPr/>
          <a:lstStyle/>
          <a:p>
            <a:endParaRPr lang="en-US" sz="1000"/>
          </a:p>
        </p:txBody>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0575866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8D24A4-5FEC-4062-8995-EB21925B3B40}" type="datetime1">
              <a:rPr lang="en-US" smtClean="0"/>
              <a:t>12/8/2023</a:t>
            </a:fld>
            <a:endParaRPr lang="en-US" sz="1000"/>
          </a:p>
        </p:txBody>
      </p:sp>
      <p:sp>
        <p:nvSpPr>
          <p:cNvPr id="8" name="Footer Placeholder 7"/>
          <p:cNvSpPr>
            <a:spLocks noGrp="1"/>
          </p:cNvSpPr>
          <p:nvPr>
            <p:ph type="ftr" sz="quarter" idx="11"/>
          </p:nvPr>
        </p:nvSpPr>
        <p:spPr/>
        <p:txBody>
          <a:bodyPr/>
          <a:lstStyle/>
          <a:p>
            <a:endParaRPr lang="en-US" sz="1000"/>
          </a:p>
        </p:txBody>
      </p:sp>
      <p:sp>
        <p:nvSpPr>
          <p:cNvPr id="9" name="Slide Number Placeholder 8"/>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7792107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4A8D24A4-5FEC-4062-8995-EB21925B3B40}" type="datetime1">
              <a:rPr lang="en-US" smtClean="0"/>
              <a:t>12/8/2023</a:t>
            </a:fld>
            <a:endParaRPr lang="en-US" sz="1000"/>
          </a:p>
        </p:txBody>
      </p:sp>
      <p:sp>
        <p:nvSpPr>
          <p:cNvPr id="4" name="Footer Placeholder 3"/>
          <p:cNvSpPr>
            <a:spLocks noGrp="1"/>
          </p:cNvSpPr>
          <p:nvPr>
            <p:ph type="ftr" sz="quarter" idx="11"/>
          </p:nvPr>
        </p:nvSpPr>
        <p:spPr/>
        <p:txBody>
          <a:bodyPr/>
          <a:lstStyle/>
          <a:p>
            <a:endParaRPr lang="en-US" sz="1000"/>
          </a:p>
        </p:txBody>
      </p:sp>
      <p:sp>
        <p:nvSpPr>
          <p:cNvPr id="5" name="Slide Number Placeholder 4"/>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15619715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8D24A4-5FEC-4062-8995-EB21925B3B40}" type="datetime1">
              <a:rPr lang="en-US" smtClean="0"/>
              <a:t>12/8/2023</a:t>
            </a:fld>
            <a:endParaRPr lang="en-US" sz="1000"/>
          </a:p>
        </p:txBody>
      </p:sp>
      <p:sp>
        <p:nvSpPr>
          <p:cNvPr id="3" name="Footer Placeholder 2"/>
          <p:cNvSpPr>
            <a:spLocks noGrp="1"/>
          </p:cNvSpPr>
          <p:nvPr>
            <p:ph type="ftr" sz="quarter" idx="11"/>
          </p:nvPr>
        </p:nvSpPr>
        <p:spPr/>
        <p:txBody>
          <a:bodyPr/>
          <a:lstStyle/>
          <a:p>
            <a:endParaRPr lang="en-US" sz="100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6730424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12/8/2023</a:t>
            </a:fld>
            <a:endParaRPr lang="en-US" sz="1000"/>
          </a:p>
        </p:txBody>
      </p:sp>
      <p:sp>
        <p:nvSpPr>
          <p:cNvPr id="6" name="Footer Placeholder 5"/>
          <p:cNvSpPr>
            <a:spLocks noGrp="1"/>
          </p:cNvSpPr>
          <p:nvPr>
            <p:ph type="ftr" sz="quarter" idx="11"/>
          </p:nvPr>
        </p:nvSpPr>
        <p:spPr/>
        <p:txBody>
          <a:bodyPr/>
          <a:lstStyle/>
          <a:p>
            <a:endParaRPr lang="en-US" sz="100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33017378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8D24A4-5FEC-4062-8995-EB21925B3B40}" type="datetime1">
              <a:rPr lang="en-US" smtClean="0"/>
              <a:t>12/8/2023</a:t>
            </a:fld>
            <a:endParaRPr lang="en-US" sz="1000"/>
          </a:p>
        </p:txBody>
      </p:sp>
      <p:sp>
        <p:nvSpPr>
          <p:cNvPr id="6" name="Footer Placeholder 5"/>
          <p:cNvSpPr>
            <a:spLocks noGrp="1"/>
          </p:cNvSpPr>
          <p:nvPr>
            <p:ph type="ftr" sz="quarter" idx="11"/>
          </p:nvPr>
        </p:nvSpPr>
        <p:spPr/>
        <p:txBody>
          <a:bodyPr/>
          <a:lstStyle/>
          <a:p>
            <a:endParaRPr lang="en-US" sz="100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2957267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4A8D24A4-5FEC-4062-8995-EB21925B3B40}" type="datetime1">
              <a:rPr lang="en-US" smtClean="0"/>
              <a:t>12/8/2023</a:t>
            </a:fld>
            <a:endParaRPr lang="en-US" sz="100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sz="100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35747434-7036-48DB-A148-6B3D8EE75CDA}" type="slidenum">
              <a:rPr lang="en-US" smtClean="0"/>
              <a:pPr/>
              <a:t>‹#›</a:t>
            </a:fld>
            <a:endParaRPr lang="en-US" sz="1000"/>
          </a:p>
        </p:txBody>
      </p:sp>
    </p:spTree>
    <p:extLst>
      <p:ext uri="{BB962C8B-B14F-4D97-AF65-F5344CB8AC3E}">
        <p14:creationId xmlns:p14="http://schemas.microsoft.com/office/powerpoint/2010/main" val="2292565188"/>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hyperlink" Target="https://jv-technoton.com/solutions/bus-monitoring-system/" TargetMode="External"/><Relationship Id="rId2" Type="http://schemas.openxmlformats.org/officeDocument/2006/relationships/hyperlink" Target="http://www.astikopatras.g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toronto.mediacoop.ca/fr/story/bob-kinnear-transit-workers-offered-take-wage-freeze-if-ttc-maintained-services-city-said-no/9" TargetMode="External"/><Relationship Id="rId7" Type="http://schemas.openxmlformats.org/officeDocument/2006/relationships/diagramColors" Target="../diagrams/colors2.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pic>
        <p:nvPicPr>
          <p:cNvPr id="4" name="Picture 3" descr="Moving bus">
            <a:extLst>
              <a:ext uri="{FF2B5EF4-FFF2-40B4-BE49-F238E27FC236}">
                <a16:creationId xmlns:a16="http://schemas.microsoft.com/office/drawing/2014/main" id="{8F92D3A4-2472-1126-F8CD-7EA4F23598CB}"/>
              </a:ext>
            </a:extLst>
          </p:cNvPr>
          <p:cNvPicPr>
            <a:picLocks noChangeAspect="1"/>
          </p:cNvPicPr>
          <p:nvPr/>
        </p:nvPicPr>
        <p:blipFill rotWithShape="1">
          <a:blip r:embed="rId2">
            <a:alphaModFix amt="35000"/>
          </a:blip>
          <a:srcRect t="7883" r="-1" b="13374"/>
          <a:stretch/>
        </p:blipFill>
        <p:spPr>
          <a:xfrm>
            <a:off x="474133" y="474133"/>
            <a:ext cx="11243734" cy="5909733"/>
          </a:xfrm>
          <a:prstGeom prst="rect">
            <a:avLst/>
          </a:prstGeom>
        </p:spPr>
      </p:pic>
      <p:sp>
        <p:nvSpPr>
          <p:cNvPr id="2" name="Τίτλος 1">
            <a:extLst>
              <a:ext uri="{FF2B5EF4-FFF2-40B4-BE49-F238E27FC236}">
                <a16:creationId xmlns:a16="http://schemas.microsoft.com/office/drawing/2014/main" id="{7AB7BA3A-A643-1761-1E89-8196C81B8D7D}"/>
              </a:ext>
            </a:extLst>
          </p:cNvPr>
          <p:cNvSpPr>
            <a:spLocks noGrp="1"/>
          </p:cNvSpPr>
          <p:nvPr>
            <p:ph type="ctrTitle"/>
          </p:nvPr>
        </p:nvSpPr>
        <p:spPr>
          <a:xfrm>
            <a:off x="1154954" y="2099733"/>
            <a:ext cx="8827245" cy="2677648"/>
          </a:xfrm>
        </p:spPr>
        <p:txBody>
          <a:bodyPr>
            <a:normAutofit/>
          </a:bodyPr>
          <a:lstStyle/>
          <a:p>
            <a:r>
              <a:rPr lang="en-US">
                <a:solidFill>
                  <a:srgbClr val="FFFFFF"/>
                </a:solidFill>
              </a:rPr>
              <a:t>Bus Stop Monitoring</a:t>
            </a:r>
          </a:p>
        </p:txBody>
      </p:sp>
      <p:sp>
        <p:nvSpPr>
          <p:cNvPr id="3" name="Υπότιτλος 2">
            <a:extLst>
              <a:ext uri="{FF2B5EF4-FFF2-40B4-BE49-F238E27FC236}">
                <a16:creationId xmlns:a16="http://schemas.microsoft.com/office/drawing/2014/main" id="{2B61567E-A1CC-B2D7-FC14-247BEE38CAFC}"/>
              </a:ext>
            </a:extLst>
          </p:cNvPr>
          <p:cNvSpPr>
            <a:spLocks noGrp="1"/>
          </p:cNvSpPr>
          <p:nvPr>
            <p:ph type="subTitle" idx="1"/>
          </p:nvPr>
        </p:nvSpPr>
        <p:spPr>
          <a:xfrm>
            <a:off x="1154954" y="4777380"/>
            <a:ext cx="8827245" cy="861420"/>
          </a:xfrm>
        </p:spPr>
        <p:txBody>
          <a:bodyPr vert="horz" lIns="91440" tIns="45720" rIns="91440" bIns="45720" rtlCol="0">
            <a:normAutofit/>
          </a:bodyPr>
          <a:lstStyle/>
          <a:p>
            <a:pPr>
              <a:lnSpc>
                <a:spcPct val="90000"/>
              </a:lnSpc>
            </a:pPr>
            <a:r>
              <a:rPr lang="en-US" sz="1100">
                <a:solidFill>
                  <a:srgbClr val="FFFFFF"/>
                </a:solidFill>
              </a:rPr>
              <a:t>Project by:</a:t>
            </a:r>
          </a:p>
          <a:p>
            <a:pPr>
              <a:lnSpc>
                <a:spcPct val="90000"/>
              </a:lnSpc>
            </a:pPr>
            <a:r>
              <a:rPr lang="en-US" sz="1100">
                <a:solidFill>
                  <a:srgbClr val="FFFFFF"/>
                </a:solidFill>
              </a:rPr>
              <a:t>Pantelis </a:t>
            </a:r>
            <a:r>
              <a:rPr lang="en-US" sz="1100" err="1">
                <a:solidFill>
                  <a:srgbClr val="FFFFFF"/>
                </a:solidFill>
              </a:rPr>
              <a:t>glentis</a:t>
            </a:r>
            <a:r>
              <a:rPr lang="en-US" sz="1100">
                <a:solidFill>
                  <a:srgbClr val="FFFFFF"/>
                </a:solidFill>
              </a:rPr>
              <a:t> 1066464</a:t>
            </a:r>
          </a:p>
          <a:p>
            <a:pPr>
              <a:lnSpc>
                <a:spcPct val="90000"/>
              </a:lnSpc>
            </a:pPr>
            <a:r>
              <a:rPr lang="en-US" sz="1100">
                <a:solidFill>
                  <a:srgbClr val="FFFFFF"/>
                </a:solidFill>
              </a:rPr>
              <a:t>Evgenia </a:t>
            </a:r>
            <a:r>
              <a:rPr lang="en-US" sz="1100" err="1">
                <a:solidFill>
                  <a:srgbClr val="FFFFFF"/>
                </a:solidFill>
              </a:rPr>
              <a:t>Gkagkastathi</a:t>
            </a:r>
            <a:r>
              <a:rPr lang="en-US" sz="1100">
                <a:solidFill>
                  <a:srgbClr val="FFFFFF"/>
                </a:solidFill>
              </a:rPr>
              <a:t> 1019191</a:t>
            </a:r>
          </a:p>
        </p:txBody>
      </p:sp>
      <p:sp>
        <p:nvSpPr>
          <p:cNvPr id="29" name="Rectangle 28">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4269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2000"/>
                                  </p:stCondLst>
                                  <p:iterate type="lt">
                                    <p:tmPct val="10000"/>
                                  </p:iterate>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513B5EE0-4B5C-37C6-19AD-7C4F6939CBDE}"/>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36381" y="2390775"/>
            <a:ext cx="6469219" cy="3643508"/>
          </a:xfrm>
        </p:spPr>
      </p:pic>
      <p:sp>
        <p:nvSpPr>
          <p:cNvPr id="3" name="TextBox 2">
            <a:extLst>
              <a:ext uri="{FF2B5EF4-FFF2-40B4-BE49-F238E27FC236}">
                <a16:creationId xmlns:a16="http://schemas.microsoft.com/office/drawing/2014/main" id="{16B8F39B-3A29-1C41-2DD6-25BB95147651}"/>
              </a:ext>
            </a:extLst>
          </p:cNvPr>
          <p:cNvSpPr txBox="1"/>
          <p:nvPr/>
        </p:nvSpPr>
        <p:spPr>
          <a:xfrm>
            <a:off x="2888634" y="1705759"/>
            <a:ext cx="1193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YOLOv.8</a:t>
            </a:r>
            <a:endParaRPr lang="en-US"/>
          </a:p>
        </p:txBody>
      </p:sp>
      <p:pic>
        <p:nvPicPr>
          <p:cNvPr id="15" name="Picture 14" descr="A bus driving on a street&#10;&#10;Description automatically generated">
            <a:extLst>
              <a:ext uri="{FF2B5EF4-FFF2-40B4-BE49-F238E27FC236}">
                <a16:creationId xmlns:a16="http://schemas.microsoft.com/office/drawing/2014/main" id="{86023B31-976D-C1CD-4433-EDA842216FEA}"/>
              </a:ext>
            </a:extLst>
          </p:cNvPr>
          <p:cNvPicPr>
            <a:picLocks noChangeAspect="1"/>
          </p:cNvPicPr>
          <p:nvPr/>
        </p:nvPicPr>
        <p:blipFill rotWithShape="1">
          <a:blip r:embed="rId4">
            <a:extLst>
              <a:ext uri="{28A0092B-C50C-407E-A947-70E740481C1C}">
                <a14:useLocalDpi xmlns:a14="http://schemas.microsoft.com/office/drawing/2010/main" val="0"/>
              </a:ext>
            </a:extLst>
          </a:blip>
          <a:srcRect l="8114" b="51587"/>
          <a:stretch/>
        </p:blipFill>
        <p:spPr>
          <a:xfrm>
            <a:off x="7397638" y="2707266"/>
            <a:ext cx="4162761" cy="2307770"/>
          </a:xfrm>
          <a:prstGeom prst="rect">
            <a:avLst/>
          </a:prstGeom>
        </p:spPr>
      </p:pic>
      <p:sp>
        <p:nvSpPr>
          <p:cNvPr id="16" name="TextBox 15">
            <a:extLst>
              <a:ext uri="{FF2B5EF4-FFF2-40B4-BE49-F238E27FC236}">
                <a16:creationId xmlns:a16="http://schemas.microsoft.com/office/drawing/2014/main" id="{1A3E1F66-4C70-9F4F-59EA-C5FB0E01C453}"/>
              </a:ext>
            </a:extLst>
          </p:cNvPr>
          <p:cNvSpPr txBox="1"/>
          <p:nvPr/>
        </p:nvSpPr>
        <p:spPr>
          <a:xfrm>
            <a:off x="8198860" y="1734676"/>
            <a:ext cx="2560316" cy="369332"/>
          </a:xfrm>
          <a:prstGeom prst="rect">
            <a:avLst/>
          </a:prstGeom>
          <a:noFill/>
        </p:spPr>
        <p:txBody>
          <a:bodyPr wrap="none" rtlCol="0">
            <a:spAutoFit/>
          </a:bodyPr>
          <a:lstStyle/>
          <a:p>
            <a:r>
              <a:rPr lang="en-US"/>
              <a:t>OCR Implementation</a:t>
            </a:r>
          </a:p>
        </p:txBody>
      </p:sp>
      <p:sp>
        <p:nvSpPr>
          <p:cNvPr id="4" name="TextBox 3">
            <a:extLst>
              <a:ext uri="{FF2B5EF4-FFF2-40B4-BE49-F238E27FC236}">
                <a16:creationId xmlns:a16="http://schemas.microsoft.com/office/drawing/2014/main" id="{9C6B6E49-956F-707D-B3A9-64802363DFFD}"/>
              </a:ext>
            </a:extLst>
          </p:cNvPr>
          <p:cNvSpPr txBox="1"/>
          <p:nvPr/>
        </p:nvSpPr>
        <p:spPr>
          <a:xfrm>
            <a:off x="2680416" y="348802"/>
            <a:ext cx="60128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CAMERA</a:t>
            </a:r>
            <a:r>
              <a:rPr lang="en-US"/>
              <a:t> </a:t>
            </a:r>
            <a:r>
              <a:rPr lang="en-US" sz="3600"/>
              <a:t>OPERATION - AI</a:t>
            </a:r>
          </a:p>
        </p:txBody>
      </p:sp>
    </p:spTree>
    <p:extLst>
      <p:ext uri="{BB962C8B-B14F-4D97-AF65-F5344CB8AC3E}">
        <p14:creationId xmlns:p14="http://schemas.microsoft.com/office/powerpoint/2010/main" val="2689169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15A1-C612-4865-CF4B-9AD46C45AD14}"/>
              </a:ext>
            </a:extLst>
          </p:cNvPr>
          <p:cNvSpPr>
            <a:spLocks noGrp="1"/>
          </p:cNvSpPr>
          <p:nvPr>
            <p:ph type="title"/>
          </p:nvPr>
        </p:nvSpPr>
        <p:spPr/>
        <p:txBody>
          <a:bodyPr/>
          <a:lstStyle/>
          <a:p>
            <a:r>
              <a:rPr lang="en-US"/>
              <a:t>Similar applications</a:t>
            </a:r>
          </a:p>
        </p:txBody>
      </p:sp>
      <p:sp>
        <p:nvSpPr>
          <p:cNvPr id="3" name="Content Placeholder 2">
            <a:extLst>
              <a:ext uri="{FF2B5EF4-FFF2-40B4-BE49-F238E27FC236}">
                <a16:creationId xmlns:a16="http://schemas.microsoft.com/office/drawing/2014/main" id="{39FD62AC-11BB-7265-03B8-C192988E7C6A}"/>
              </a:ext>
            </a:extLst>
          </p:cNvPr>
          <p:cNvSpPr>
            <a:spLocks noGrp="1"/>
          </p:cNvSpPr>
          <p:nvPr>
            <p:ph idx="1"/>
          </p:nvPr>
        </p:nvSpPr>
        <p:spPr>
          <a:xfrm>
            <a:off x="1023791" y="2375807"/>
            <a:ext cx="10389880" cy="3836371"/>
          </a:xfrm>
        </p:spPr>
        <p:txBody>
          <a:bodyPr vert="horz" lIns="91440" tIns="45720" rIns="91440" bIns="45720" rtlCol="0" anchor="t">
            <a:normAutofit fontScale="70000" lnSpcReduction="20000"/>
          </a:bodyPr>
          <a:lstStyle/>
          <a:p>
            <a:r>
              <a:rPr lang="en-US">
                <a:hlinkClick r:id="rId2"/>
              </a:rPr>
              <a:t>www.astikopatras.gr</a:t>
            </a:r>
            <a:endParaRPr lang="en-US"/>
          </a:p>
          <a:p>
            <a:pPr lvl="1">
              <a:buFont typeface="Arial" panose="020B0604020202020204" pitchFamily="34" charset="0"/>
              <a:buChar char="•"/>
            </a:pPr>
            <a:r>
              <a:rPr lang="en-US"/>
              <a:t>It offers real-time schedule about bus-lines for each and every bus of Patras</a:t>
            </a:r>
          </a:p>
          <a:p>
            <a:pPr lvl="2">
              <a:buFont typeface="Courier New" panose="02070309020205020404" pitchFamily="49" charset="0"/>
              <a:buChar char="o"/>
            </a:pPr>
            <a:r>
              <a:rPr lang="en-US"/>
              <a:t>Not financially-efficient implementation due to the use of GPS trackers with high-maintenance, while our implementation focuses on low-cost use of sensors.</a:t>
            </a:r>
          </a:p>
          <a:p>
            <a:r>
              <a:rPr lang="en-US">
                <a:hlinkClick r:id="rId3"/>
              </a:rPr>
              <a:t>https://jv-technoton.com/solutions/bus-monitoring-system/</a:t>
            </a:r>
            <a:endParaRPr lang="en-US"/>
          </a:p>
          <a:p>
            <a:pPr lvl="1">
              <a:buFont typeface="Arial" panose="020B0604020202020204" pitchFamily="34" charset="0"/>
              <a:buChar char="•"/>
            </a:pPr>
            <a:r>
              <a:rPr lang="en-US"/>
              <a:t>Passenger load measurement (Similar to people flow sensor - counting passengers)</a:t>
            </a:r>
          </a:p>
          <a:p>
            <a:pPr lvl="1">
              <a:buFont typeface="Arial" panose="020B0604020202020204" pitchFamily="34" charset="0"/>
              <a:buChar char="•"/>
            </a:pPr>
            <a:r>
              <a:rPr lang="en-US"/>
              <a:t>Maintenance optimization (maintaining vehicle or machinery fleet health, based on monitoring current operation parameters and detecting signs of forthcoming malfunctions)</a:t>
            </a:r>
          </a:p>
          <a:p>
            <a:pPr lvl="1">
              <a:buFont typeface="Arial" panose="020B0604020202020204" pitchFamily="34" charset="0"/>
              <a:buChar char="•"/>
            </a:pPr>
            <a:r>
              <a:rPr lang="en-US"/>
              <a:t>Precise fuel monitoring (fuel level measurement - requirement to GPS vehicle tracking system)</a:t>
            </a:r>
          </a:p>
          <a:p>
            <a:pPr lvl="1">
              <a:buFont typeface="Arial" panose="020B0604020202020204" pitchFamily="34" charset="0"/>
              <a:buChar char="•"/>
            </a:pPr>
            <a:r>
              <a:rPr lang="en-US"/>
              <a:t>Driving behavior monitoring (Notiﬁcations on dangerous driving – harsh braking, acceleration, turns, speeding)</a:t>
            </a:r>
          </a:p>
          <a:p>
            <a:pPr lvl="1">
              <a:buFont typeface="Arial" panose="020B0604020202020204" pitchFamily="34" charset="0"/>
              <a:buChar char="•"/>
            </a:pPr>
            <a:r>
              <a:rPr lang="en-US"/>
              <a:t>Dispatching (Precise measurement of remaining fuel in tank and fuel consumption, sending data to dashboard. Notiﬁcations on fuel ﬁll-up and measuring from tank)</a:t>
            </a:r>
          </a:p>
          <a:p>
            <a:pPr marL="457200" lvl="1" indent="0">
              <a:buNone/>
            </a:pPr>
            <a:r>
              <a:rPr lang="en-US"/>
              <a:t>Use of:</a:t>
            </a:r>
          </a:p>
          <a:p>
            <a:pPr marL="800100" lvl="1" indent="-342900">
              <a:buFont typeface="+mj-lt"/>
              <a:buAutoNum type="arabicPeriod"/>
            </a:pPr>
            <a:r>
              <a:rPr lang="en-US"/>
              <a:t>Transmitters continuously transmit measurement results (data) to Receivers (via BLE radio)</a:t>
            </a:r>
          </a:p>
          <a:p>
            <a:pPr marL="800100" lvl="1" indent="-342900">
              <a:buFont typeface="+mj-lt"/>
              <a:buAutoNum type="arabicPeriod"/>
            </a:pPr>
            <a:r>
              <a:rPr lang="en-US"/>
              <a:t>Receivers: store the settings of all Transmitters</a:t>
            </a:r>
          </a:p>
          <a:p>
            <a:pPr marL="800100" lvl="1" indent="-342900">
              <a:buFont typeface="+mj-lt"/>
              <a:buAutoNum type="arabicPeriod"/>
            </a:pPr>
            <a:r>
              <a:rPr lang="en-US"/>
              <a:t>Mobile application for Android/iPhone OS</a:t>
            </a:r>
          </a:p>
          <a:p>
            <a:endParaRPr lang="en-US"/>
          </a:p>
        </p:txBody>
      </p:sp>
    </p:spTree>
    <p:extLst>
      <p:ext uri="{BB962C8B-B14F-4D97-AF65-F5344CB8AC3E}">
        <p14:creationId xmlns:p14="http://schemas.microsoft.com/office/powerpoint/2010/main" val="2269444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55BC0357-CDEE-1BD7-0E4B-B1E3C0309221}"/>
              </a:ext>
            </a:extLst>
          </p:cNvPr>
          <p:cNvSpPr>
            <a:spLocks noGrp="1"/>
          </p:cNvSpPr>
          <p:nvPr>
            <p:ph type="title"/>
          </p:nvPr>
        </p:nvSpPr>
        <p:spPr/>
        <p:txBody>
          <a:bodyPr>
            <a:normAutofit/>
          </a:bodyPr>
          <a:lstStyle/>
          <a:p>
            <a:r>
              <a:rPr lang="en-US">
                <a:solidFill>
                  <a:srgbClr val="EBEBEB"/>
                </a:solidFill>
              </a:rPr>
              <a:t>Problems</a:t>
            </a:r>
          </a:p>
        </p:txBody>
      </p:sp>
      <p:graphicFrame>
        <p:nvGraphicFramePr>
          <p:cNvPr id="102" name="Θέση περιεχομένου 2">
            <a:extLst>
              <a:ext uri="{FF2B5EF4-FFF2-40B4-BE49-F238E27FC236}">
                <a16:creationId xmlns:a16="http://schemas.microsoft.com/office/drawing/2014/main" id="{86E9B035-DF85-87A0-5D9C-BE408E946DAC}"/>
              </a:ext>
            </a:extLst>
          </p:cNvPr>
          <p:cNvGraphicFramePr>
            <a:graphicFrameLocks noGrp="1"/>
          </p:cNvGraphicFramePr>
          <p:nvPr>
            <p:ph idx="1"/>
            <p:extLst>
              <p:ext uri="{D42A27DB-BD31-4B8C-83A1-F6EECF244321}">
                <p14:modId xmlns:p14="http://schemas.microsoft.com/office/powerpoint/2010/main" val="2483928280"/>
              </p:ext>
            </p:extLst>
          </p:nvPr>
        </p:nvGraphicFramePr>
        <p:xfrm>
          <a:off x="1286934" y="2925232"/>
          <a:ext cx="9625383" cy="3086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868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A group of people on a bus&#10;&#10;Description automatically generated">
            <a:extLst>
              <a:ext uri="{FF2B5EF4-FFF2-40B4-BE49-F238E27FC236}">
                <a16:creationId xmlns:a16="http://schemas.microsoft.com/office/drawing/2014/main" id="{C50360B3-C8FA-F82B-09CB-37F2493B52E6}"/>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t="6786" b="13617"/>
          <a:stretch/>
        </p:blipFill>
        <p:spPr>
          <a:xfrm>
            <a:off x="474132" y="457200"/>
            <a:ext cx="11243735" cy="5926667"/>
          </a:xfrm>
          <a:prstGeom prst="rect">
            <a:avLst/>
          </a:prstGeom>
        </p:spPr>
      </p:pic>
      <p:sp>
        <p:nvSpPr>
          <p:cNvPr id="75" name="Rectangle 74">
            <a:extLst>
              <a:ext uri="{FF2B5EF4-FFF2-40B4-BE49-F238E27FC236}">
                <a16:creationId xmlns:a16="http://schemas.microsoft.com/office/drawing/2014/main" id="{C3A268B2-DE26-4232-92C5-782D7513B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Rectangle 76">
            <a:extLst>
              <a:ext uri="{FF2B5EF4-FFF2-40B4-BE49-F238E27FC236}">
                <a16:creationId xmlns:a16="http://schemas.microsoft.com/office/drawing/2014/main" id="{446FBED4-5995-42FB-8276-D25C28F2F1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43000" y="1295400"/>
            <a:ext cx="998220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E20F4-7A64-2A22-7168-A0D08BE9D6AC}"/>
              </a:ext>
            </a:extLst>
          </p:cNvPr>
          <p:cNvSpPr>
            <a:spLocks noGrp="1"/>
          </p:cNvSpPr>
          <p:nvPr>
            <p:ph type="title"/>
          </p:nvPr>
        </p:nvSpPr>
        <p:spPr>
          <a:xfrm>
            <a:off x="1295400" y="1447801"/>
            <a:ext cx="8620967" cy="855132"/>
          </a:xfrm>
        </p:spPr>
        <p:txBody>
          <a:bodyPr>
            <a:normAutofit/>
          </a:bodyPr>
          <a:lstStyle/>
          <a:p>
            <a:pPr>
              <a:lnSpc>
                <a:spcPct val="90000"/>
              </a:lnSpc>
            </a:pPr>
            <a:r>
              <a:rPr lang="en-US" sz="2800"/>
              <a:t>Examples of these problems expressed in press</a:t>
            </a:r>
          </a:p>
        </p:txBody>
      </p:sp>
      <p:graphicFrame>
        <p:nvGraphicFramePr>
          <p:cNvPr id="5" name="Content Placeholder 2">
            <a:extLst>
              <a:ext uri="{FF2B5EF4-FFF2-40B4-BE49-F238E27FC236}">
                <a16:creationId xmlns:a16="http://schemas.microsoft.com/office/drawing/2014/main" id="{A8721FD5-1B71-9CCA-7003-F2DC3B740EC9}"/>
              </a:ext>
            </a:extLst>
          </p:cNvPr>
          <p:cNvGraphicFramePr>
            <a:graphicFrameLocks noGrp="1"/>
          </p:cNvGraphicFramePr>
          <p:nvPr>
            <p:ph idx="1"/>
            <p:extLst>
              <p:ext uri="{D42A27DB-BD31-4B8C-83A1-F6EECF244321}">
                <p14:modId xmlns:p14="http://schemas.microsoft.com/office/powerpoint/2010/main" val="3921103959"/>
              </p:ext>
            </p:extLst>
          </p:nvPr>
        </p:nvGraphicFramePr>
        <p:xfrm>
          <a:off x="1727200" y="2446868"/>
          <a:ext cx="8254999" cy="2971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 name="TextBox 27">
            <a:extLst>
              <a:ext uri="{FF2B5EF4-FFF2-40B4-BE49-F238E27FC236}">
                <a16:creationId xmlns:a16="http://schemas.microsoft.com/office/drawing/2014/main" id="{4B677B21-CDE9-15AE-F1BC-B5C1AA090131}"/>
              </a:ext>
            </a:extLst>
          </p:cNvPr>
          <p:cNvSpPr txBox="1"/>
          <p:nvPr/>
        </p:nvSpPr>
        <p:spPr>
          <a:xfrm>
            <a:off x="8987632" y="6183812"/>
            <a:ext cx="273023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81094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682CCCE-534D-4FC6-BF2B-9BEA2F2BB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6" name="Oval 35">
            <a:extLst>
              <a:ext uri="{FF2B5EF4-FFF2-40B4-BE49-F238E27FC236}">
                <a16:creationId xmlns:a16="http://schemas.microsoft.com/office/drawing/2014/main" id="{BC664B74-EEBB-416C-9D86-AE1FECC02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Oval 36">
            <a:extLst>
              <a:ext uri="{FF2B5EF4-FFF2-40B4-BE49-F238E27FC236}">
                <a16:creationId xmlns:a16="http://schemas.microsoft.com/office/drawing/2014/main" id="{52000483-C30E-42A1-8569-E1DE1F55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Freeform 5">
            <a:extLst>
              <a:ext uri="{FF2B5EF4-FFF2-40B4-BE49-F238E27FC236}">
                <a16:creationId xmlns:a16="http://schemas.microsoft.com/office/drawing/2014/main" id="{A5ACD7E0-6D9A-4803-8B9B-D4602DC48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9" name="Rectangle 38">
            <a:extLst>
              <a:ext uri="{FF2B5EF4-FFF2-40B4-BE49-F238E27FC236}">
                <a16:creationId xmlns:a16="http://schemas.microsoft.com/office/drawing/2014/main" id="{C238E92D-87E7-4B27-AD36-0E133005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Freeform 5">
            <a:extLst>
              <a:ext uri="{FF2B5EF4-FFF2-40B4-BE49-F238E27FC236}">
                <a16:creationId xmlns:a16="http://schemas.microsoft.com/office/drawing/2014/main" id="{6D0B958C-B82E-4F4B-945B-6B038D655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41" name="Freeform 5">
            <a:extLst>
              <a:ext uri="{FF2B5EF4-FFF2-40B4-BE49-F238E27FC236}">
                <a16:creationId xmlns:a16="http://schemas.microsoft.com/office/drawing/2014/main" id="{E18F3B2A-BB9B-4FB6-B8A5-2A8E5DB93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Τίτλος 1">
            <a:extLst>
              <a:ext uri="{FF2B5EF4-FFF2-40B4-BE49-F238E27FC236}">
                <a16:creationId xmlns:a16="http://schemas.microsoft.com/office/drawing/2014/main" id="{F7815A3B-501F-866B-0164-01A91EAF934B}"/>
              </a:ext>
            </a:extLst>
          </p:cNvPr>
          <p:cNvSpPr>
            <a:spLocks noGrp="1"/>
          </p:cNvSpPr>
          <p:nvPr>
            <p:ph type="title"/>
          </p:nvPr>
        </p:nvSpPr>
        <p:spPr>
          <a:xfrm>
            <a:off x="1154955" y="973667"/>
            <a:ext cx="2942210" cy="4833745"/>
          </a:xfrm>
        </p:spPr>
        <p:txBody>
          <a:bodyPr>
            <a:normAutofit/>
          </a:bodyPr>
          <a:lstStyle/>
          <a:p>
            <a:r>
              <a:rPr lang="en-US">
                <a:solidFill>
                  <a:srgbClr val="EBEBEB"/>
                </a:solidFill>
              </a:rPr>
              <a:t>Ways to overcome</a:t>
            </a:r>
          </a:p>
        </p:txBody>
      </p:sp>
      <p:sp>
        <p:nvSpPr>
          <p:cNvPr id="42" name="Rectangle 41">
            <a:extLst>
              <a:ext uri="{FF2B5EF4-FFF2-40B4-BE49-F238E27FC236}">
                <a16:creationId xmlns:a16="http://schemas.microsoft.com/office/drawing/2014/main" id="{C4164AEF-861B-41D1-9ED5-B81051DA7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8" name="Θέση περιεχομένου 2">
            <a:extLst>
              <a:ext uri="{FF2B5EF4-FFF2-40B4-BE49-F238E27FC236}">
                <a16:creationId xmlns:a16="http://schemas.microsoft.com/office/drawing/2014/main" id="{E46DAF53-5542-2B38-07A2-B37F1F5C2023}"/>
              </a:ext>
            </a:extLst>
          </p:cNvPr>
          <p:cNvGraphicFramePr>
            <a:graphicFrameLocks noGrp="1"/>
          </p:cNvGraphicFramePr>
          <p:nvPr>
            <p:ph idx="1"/>
            <p:extLst>
              <p:ext uri="{D42A27DB-BD31-4B8C-83A1-F6EECF244321}">
                <p14:modId xmlns:p14="http://schemas.microsoft.com/office/powerpoint/2010/main" val="1609349389"/>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7705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39" y="467397"/>
            <a:ext cx="695829" cy="5919116"/>
          </a:xfrm>
          <a:prstGeom prst="rect">
            <a:avLst/>
          </a:prstGeom>
          <a:solidFill>
            <a:srgbClr val="0D0D0D"/>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63" name="Group 62">
            <a:extLst>
              <a:ext uri="{FF2B5EF4-FFF2-40B4-BE49-F238E27FC236}">
                <a16:creationId xmlns:a16="http://schemas.microsoft.com/office/drawing/2014/main" id="{3086C462-37F4-494D-8292-CCB95221CC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3" name="Rectangle 12">
              <a:extLst>
                <a:ext uri="{FF2B5EF4-FFF2-40B4-BE49-F238E27FC236}">
                  <a16:creationId xmlns:a16="http://schemas.microsoft.com/office/drawing/2014/main" id="{2C7D2D64-353F-4802-AA48-A70CE60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4" name="Freeform 5">
              <a:extLst>
                <a:ext uri="{FF2B5EF4-FFF2-40B4-BE49-F238E27FC236}">
                  <a16:creationId xmlns:a16="http://schemas.microsoft.com/office/drawing/2014/main" id="{30A6328F-CAA3-4052-BF4C-14BD47706E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en-US"/>
            </a:p>
          </p:txBody>
        </p:sp>
      </p:grpSp>
      <p:pic>
        <p:nvPicPr>
          <p:cNvPr id="24" name="Picture 23" descr="A green balloon being held by a person&#10;&#10;Description automatically generated">
            <a:extLst>
              <a:ext uri="{FF2B5EF4-FFF2-40B4-BE49-F238E27FC236}">
                <a16:creationId xmlns:a16="http://schemas.microsoft.com/office/drawing/2014/main" id="{93D90384-3D86-1B9F-54F9-1D1F452C53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28625"/>
            <a:ext cx="11430000" cy="6000750"/>
          </a:xfrm>
          <a:prstGeom prst="rect">
            <a:avLst/>
          </a:prstGeom>
        </p:spPr>
      </p:pic>
      <p:sp>
        <p:nvSpPr>
          <p:cNvPr id="2" name="Title 1">
            <a:extLst>
              <a:ext uri="{FF2B5EF4-FFF2-40B4-BE49-F238E27FC236}">
                <a16:creationId xmlns:a16="http://schemas.microsoft.com/office/drawing/2014/main" id="{B1BB82E9-CBFB-78EA-B2A9-1409CC41C2DA}"/>
              </a:ext>
            </a:extLst>
          </p:cNvPr>
          <p:cNvSpPr>
            <a:spLocks noGrp="1"/>
          </p:cNvSpPr>
          <p:nvPr>
            <p:ph type="title"/>
          </p:nvPr>
        </p:nvSpPr>
        <p:spPr>
          <a:xfrm>
            <a:off x="1019937" y="442984"/>
            <a:ext cx="8761413" cy="898674"/>
          </a:xfrm>
        </p:spPr>
        <p:txBody>
          <a:bodyPr anchor="b">
            <a:normAutofit/>
          </a:bodyPr>
          <a:lstStyle/>
          <a:p>
            <a:r>
              <a:rPr lang="en-US">
                <a:solidFill>
                  <a:srgbClr val="FFFFFF"/>
                </a:solidFill>
              </a:rPr>
              <a:t>How we differ</a:t>
            </a:r>
          </a:p>
        </p:txBody>
      </p:sp>
      <p:sp>
        <p:nvSpPr>
          <p:cNvPr id="3" name="Content Placeholder 2">
            <a:extLst>
              <a:ext uri="{FF2B5EF4-FFF2-40B4-BE49-F238E27FC236}">
                <a16:creationId xmlns:a16="http://schemas.microsoft.com/office/drawing/2014/main" id="{D14231C8-56E7-5CF0-1242-D2F6C409E351}"/>
              </a:ext>
            </a:extLst>
          </p:cNvPr>
          <p:cNvSpPr>
            <a:spLocks noGrp="1"/>
          </p:cNvSpPr>
          <p:nvPr>
            <p:ph idx="1"/>
          </p:nvPr>
        </p:nvSpPr>
        <p:spPr>
          <a:xfrm>
            <a:off x="1019937" y="1341659"/>
            <a:ext cx="4085463" cy="2839815"/>
          </a:xfrm>
        </p:spPr>
        <p:txBody>
          <a:bodyPr vert="horz" lIns="91440" tIns="45720" rIns="91440" bIns="45720" rtlCol="0" anchor="ctr">
            <a:normAutofit/>
          </a:bodyPr>
          <a:lstStyle/>
          <a:p>
            <a:pPr marL="0" indent="0">
              <a:lnSpc>
                <a:spcPct val="90000"/>
              </a:lnSpc>
              <a:buNone/>
            </a:pPr>
            <a:r>
              <a:rPr lang="en-US" sz="1500">
                <a:solidFill>
                  <a:srgbClr val="EBEBEB"/>
                </a:solidFill>
                <a:latin typeface="Calibri"/>
                <a:cs typeface="Calibri"/>
              </a:rPr>
              <a:t>Our implementation provides a low-cost solution for:</a:t>
            </a:r>
            <a:endParaRPr lang="en-US" sz="1500">
              <a:solidFill>
                <a:srgbClr val="EBEBEB"/>
              </a:solidFill>
            </a:endParaRPr>
          </a:p>
          <a:p>
            <a:pPr>
              <a:lnSpc>
                <a:spcPct val="90000"/>
              </a:lnSpc>
            </a:pPr>
            <a:r>
              <a:rPr lang="en-US" sz="1500">
                <a:solidFill>
                  <a:srgbClr val="EBEBEB"/>
                </a:solidFill>
                <a:latin typeface="Calibri"/>
                <a:cs typeface="Calibri"/>
              </a:rPr>
              <a:t>Real time bus tracking: Bus line and station status updates</a:t>
            </a:r>
            <a:endParaRPr lang="en-US" sz="1500">
              <a:solidFill>
                <a:srgbClr val="EBEBEB"/>
              </a:solidFill>
            </a:endParaRPr>
          </a:p>
          <a:p>
            <a:pPr lvl="1" indent="-342900">
              <a:lnSpc>
                <a:spcPct val="90000"/>
              </a:lnSpc>
              <a:buFont typeface="Courier New" charset="2"/>
              <a:buChar char="o"/>
            </a:pPr>
            <a:r>
              <a:rPr lang="en-US" sz="1500">
                <a:solidFill>
                  <a:srgbClr val="EBEBEB"/>
                </a:solidFill>
                <a:latin typeface="Calibri"/>
                <a:cs typeface="Calibri"/>
              </a:rPr>
              <a:t>Reforming schedule based on people congestion</a:t>
            </a:r>
          </a:p>
          <a:p>
            <a:pPr>
              <a:lnSpc>
                <a:spcPct val="90000"/>
              </a:lnSpc>
            </a:pPr>
            <a:r>
              <a:rPr lang="en-US" sz="1500">
                <a:solidFill>
                  <a:srgbClr val="EBEBEB"/>
                </a:solidFill>
                <a:latin typeface="Calibri"/>
                <a:cs typeface="Calibri"/>
              </a:rPr>
              <a:t>Contribution of data and analytics</a:t>
            </a:r>
          </a:p>
          <a:p>
            <a:pPr marL="0" indent="0">
              <a:lnSpc>
                <a:spcPct val="90000"/>
              </a:lnSpc>
              <a:buNone/>
            </a:pPr>
            <a:endParaRPr lang="en-US" sz="1500">
              <a:solidFill>
                <a:srgbClr val="EBEBEB"/>
              </a:solidFill>
              <a:latin typeface="Calibri"/>
              <a:cs typeface="Calibri"/>
            </a:endParaRPr>
          </a:p>
        </p:txBody>
      </p:sp>
      <p:sp>
        <p:nvSpPr>
          <p:cNvPr id="9" name="Content Placeholder 2">
            <a:extLst>
              <a:ext uri="{FF2B5EF4-FFF2-40B4-BE49-F238E27FC236}">
                <a16:creationId xmlns:a16="http://schemas.microsoft.com/office/drawing/2014/main" id="{6B9B4F9C-CCD4-7B6D-A8A4-07E95D217254}"/>
              </a:ext>
            </a:extLst>
          </p:cNvPr>
          <p:cNvSpPr txBox="1">
            <a:spLocks/>
          </p:cNvSpPr>
          <p:nvPr/>
        </p:nvSpPr>
        <p:spPr>
          <a:xfrm>
            <a:off x="6810375" y="1380429"/>
            <a:ext cx="4942760" cy="293755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lnSpc>
                <a:spcPct val="90000"/>
              </a:lnSpc>
              <a:buFont typeface="Wingdings 3" charset="2"/>
              <a:buNone/>
            </a:pPr>
            <a:r>
              <a:rPr lang="en-US" sz="1500">
                <a:solidFill>
                  <a:srgbClr val="EBEBEB"/>
                </a:solidFill>
                <a:latin typeface="Calibri"/>
                <a:cs typeface="Calibri"/>
              </a:rPr>
              <a:t>With the unique added value provided by:</a:t>
            </a:r>
            <a:endParaRPr lang="en-US" sz="1500">
              <a:solidFill>
                <a:srgbClr val="EBEBEB"/>
              </a:solidFill>
            </a:endParaRPr>
          </a:p>
          <a:p>
            <a:pPr>
              <a:lnSpc>
                <a:spcPct val="90000"/>
              </a:lnSpc>
            </a:pPr>
            <a:r>
              <a:rPr lang="en-US" sz="1500">
                <a:solidFill>
                  <a:srgbClr val="EBEBEB"/>
                </a:solidFill>
                <a:latin typeface="Calibri"/>
                <a:cs typeface="Calibri"/>
              </a:rPr>
              <a:t>Illegal parking detection</a:t>
            </a:r>
            <a:endParaRPr lang="en-US" sz="1500">
              <a:solidFill>
                <a:srgbClr val="EBEBEB"/>
              </a:solidFill>
            </a:endParaRPr>
          </a:p>
          <a:p>
            <a:pPr>
              <a:lnSpc>
                <a:spcPct val="90000"/>
              </a:lnSpc>
            </a:pPr>
            <a:r>
              <a:rPr lang="en-US" sz="1500">
                <a:solidFill>
                  <a:srgbClr val="EBEBEB"/>
                </a:solidFill>
                <a:latin typeface="Calibri"/>
                <a:cs typeface="Calibri"/>
              </a:rPr>
              <a:t>Personalized station selection based on client location using real-time data</a:t>
            </a:r>
          </a:p>
          <a:p>
            <a:pPr>
              <a:lnSpc>
                <a:spcPct val="90000"/>
              </a:lnSpc>
            </a:pPr>
            <a:r>
              <a:rPr lang="en-US" sz="1500">
                <a:solidFill>
                  <a:srgbClr val="EBEBEB"/>
                </a:solidFill>
                <a:latin typeface="Calibri"/>
                <a:cs typeface="Calibri"/>
              </a:rPr>
              <a:t>Flexibility in performance and complexity depending on specific station needs and budget. </a:t>
            </a:r>
            <a:endParaRPr lang="en-US" sz="1500">
              <a:solidFill>
                <a:srgbClr val="EBEBEB"/>
              </a:solidFill>
              <a:latin typeface="Century Gothic" panose="020B0502020202020204"/>
              <a:cs typeface="Calibri"/>
            </a:endParaRPr>
          </a:p>
          <a:p>
            <a:pPr lvl="1">
              <a:lnSpc>
                <a:spcPct val="90000"/>
              </a:lnSpc>
              <a:buFont typeface="Courier New" charset="2"/>
              <a:buChar char="o"/>
            </a:pPr>
            <a:r>
              <a:rPr lang="en-US" sz="1500">
                <a:solidFill>
                  <a:srgbClr val="EBEBEB"/>
                </a:solidFill>
                <a:latin typeface="Calibri"/>
                <a:cs typeface="Calibri"/>
              </a:rPr>
              <a:t>Long term sustainability solution</a:t>
            </a:r>
          </a:p>
          <a:p>
            <a:pPr lvl="1">
              <a:lnSpc>
                <a:spcPct val="90000"/>
              </a:lnSpc>
              <a:buFont typeface="Courier New" charset="2"/>
              <a:buChar char="o"/>
            </a:pPr>
            <a:r>
              <a:rPr lang="en-US" sz="1500">
                <a:solidFill>
                  <a:srgbClr val="EBEBEB"/>
                </a:solidFill>
                <a:latin typeface="Calibri"/>
                <a:cs typeface="Calibri"/>
              </a:rPr>
              <a:t>Evolving possibilities</a:t>
            </a:r>
            <a:endParaRPr lang="en-US" sz="1500">
              <a:solidFill>
                <a:srgbClr val="EBEBEB"/>
              </a:solidFill>
            </a:endParaRPr>
          </a:p>
          <a:p>
            <a:pPr>
              <a:lnSpc>
                <a:spcPct val="90000"/>
              </a:lnSpc>
            </a:pPr>
            <a:endParaRPr lang="en-US" sz="1500">
              <a:solidFill>
                <a:srgbClr val="EBEBEB"/>
              </a:solidFill>
            </a:endParaRPr>
          </a:p>
        </p:txBody>
      </p:sp>
    </p:spTree>
    <p:extLst>
      <p:ext uri="{BB962C8B-B14F-4D97-AF65-F5344CB8AC3E}">
        <p14:creationId xmlns:p14="http://schemas.microsoft.com/office/powerpoint/2010/main" val="32687437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7BD05-BED9-BA86-ADD1-97407C4832AA}"/>
              </a:ext>
            </a:extLst>
          </p:cNvPr>
          <p:cNvSpPr>
            <a:spLocks noGrp="1"/>
          </p:cNvSpPr>
          <p:nvPr>
            <p:ph type="title"/>
          </p:nvPr>
        </p:nvSpPr>
        <p:spPr>
          <a:xfrm>
            <a:off x="1154954" y="973668"/>
            <a:ext cx="8761413" cy="706964"/>
          </a:xfrm>
        </p:spPr>
        <p:txBody>
          <a:bodyPr>
            <a:normAutofit/>
          </a:bodyPr>
          <a:lstStyle/>
          <a:p>
            <a:r>
              <a:rPr lang="en-US">
                <a:solidFill>
                  <a:srgbClr val="EBEBEB"/>
                </a:solidFill>
              </a:rPr>
              <a:t>Target group</a:t>
            </a:r>
          </a:p>
        </p:txBody>
      </p:sp>
      <p:sp>
        <p:nvSpPr>
          <p:cNvPr id="3" name="Content Placeholder 2">
            <a:extLst>
              <a:ext uri="{FF2B5EF4-FFF2-40B4-BE49-F238E27FC236}">
                <a16:creationId xmlns:a16="http://schemas.microsoft.com/office/drawing/2014/main" id="{8AD27952-75A7-19F2-21ED-825B54D4AD36}"/>
              </a:ext>
            </a:extLst>
          </p:cNvPr>
          <p:cNvSpPr>
            <a:spLocks noGrp="1"/>
          </p:cNvSpPr>
          <p:nvPr>
            <p:ph idx="1"/>
          </p:nvPr>
        </p:nvSpPr>
        <p:spPr>
          <a:xfrm>
            <a:off x="1935840" y="2925232"/>
            <a:ext cx="5779661" cy="3086461"/>
          </a:xfrm>
        </p:spPr>
        <p:txBody>
          <a:bodyPr anchor="ctr">
            <a:normAutofit/>
          </a:bodyPr>
          <a:lstStyle/>
          <a:p>
            <a:pPr marL="0" indent="0" defTabSz="411480">
              <a:spcBef>
                <a:spcPts val="900"/>
              </a:spcBef>
              <a:buNone/>
            </a:pPr>
            <a:r>
              <a:rPr lang="en-US" sz="1620" b="0" i="0" kern="1200">
                <a:solidFill>
                  <a:schemeClr val="tx1">
                    <a:lumMod val="75000"/>
                    <a:lumOff val="25000"/>
                  </a:schemeClr>
                </a:solidFill>
                <a:latin typeface="+mn-lt"/>
                <a:ea typeface="+mn-ea"/>
                <a:cs typeface="+mn-cs"/>
              </a:rPr>
              <a:t>Our product’s goal is to provide data about bus traffic and offer ways to improve the quality of service. Therefore, our product is destined for:</a:t>
            </a:r>
          </a:p>
          <a:p>
            <a:pPr defTabSz="411480">
              <a:spcBef>
                <a:spcPts val="900"/>
              </a:spcBef>
            </a:pPr>
            <a:r>
              <a:rPr lang="en-US" sz="1620" b="0" i="0" kern="1200">
                <a:solidFill>
                  <a:schemeClr val="tx1">
                    <a:lumMod val="75000"/>
                    <a:lumOff val="25000"/>
                  </a:schemeClr>
                </a:solidFill>
                <a:latin typeface="+mn-lt"/>
                <a:ea typeface="+mn-ea"/>
                <a:cs typeface="+mn-cs"/>
              </a:rPr>
              <a:t>citizens </a:t>
            </a:r>
          </a:p>
          <a:p>
            <a:pPr defTabSz="411480">
              <a:spcBef>
                <a:spcPts val="900"/>
              </a:spcBef>
            </a:pPr>
            <a:r>
              <a:rPr lang="en-US" sz="1620" b="0" i="0" kern="1200">
                <a:solidFill>
                  <a:schemeClr val="tx1">
                    <a:lumMod val="75000"/>
                    <a:lumOff val="25000"/>
                  </a:schemeClr>
                </a:solidFill>
                <a:latin typeface="+mn-lt"/>
                <a:ea typeface="+mn-ea"/>
                <a:cs typeface="+mn-cs"/>
              </a:rPr>
              <a:t>bus companies</a:t>
            </a:r>
            <a:endParaRPr lang="en-US" sz="1620"/>
          </a:p>
          <a:p>
            <a:pPr defTabSz="411480">
              <a:spcBef>
                <a:spcPts val="900"/>
              </a:spcBef>
            </a:pPr>
            <a:r>
              <a:rPr lang="en-US" sz="1620" b="0" i="0" kern="1200">
                <a:solidFill>
                  <a:schemeClr val="tx1">
                    <a:lumMod val="75000"/>
                    <a:lumOff val="25000"/>
                  </a:schemeClr>
                </a:solidFill>
                <a:latin typeface="+mn-lt"/>
                <a:ea typeface="+mn-ea"/>
                <a:cs typeface="+mn-cs"/>
              </a:rPr>
              <a:t>research groups</a:t>
            </a:r>
          </a:p>
          <a:p>
            <a:pPr defTabSz="411480">
              <a:spcBef>
                <a:spcPts val="900"/>
              </a:spcBef>
            </a:pPr>
            <a:r>
              <a:rPr lang="en-US" sz="1620" b="0" i="0" kern="1200">
                <a:solidFill>
                  <a:schemeClr val="tx1">
                    <a:lumMod val="75000"/>
                    <a:lumOff val="25000"/>
                  </a:schemeClr>
                </a:solidFill>
                <a:latin typeface="+mn-lt"/>
                <a:ea typeface="+mn-ea"/>
                <a:cs typeface="+mn-cs"/>
              </a:rPr>
              <a:t>administration offices.</a:t>
            </a:r>
            <a:endParaRPr lang="en-US"/>
          </a:p>
        </p:txBody>
      </p:sp>
      <p:pic>
        <p:nvPicPr>
          <p:cNvPr id="5" name="Picture 4" descr="A person standing next to a graph and a magnifying glass&#10;&#10;Description automatically generated">
            <a:extLst>
              <a:ext uri="{FF2B5EF4-FFF2-40B4-BE49-F238E27FC236}">
                <a16:creationId xmlns:a16="http://schemas.microsoft.com/office/drawing/2014/main" id="{7781E09E-D0FC-8119-BAFC-B8F10B7B6C2D}"/>
              </a:ext>
            </a:extLst>
          </p:cNvPr>
          <p:cNvPicPr>
            <a:picLocks noChangeAspect="1"/>
          </p:cNvPicPr>
          <p:nvPr/>
        </p:nvPicPr>
        <p:blipFill>
          <a:blip r:embed="rId2"/>
          <a:stretch>
            <a:fillRect/>
          </a:stretch>
        </p:blipFill>
        <p:spPr>
          <a:xfrm>
            <a:off x="8796445" y="2925233"/>
            <a:ext cx="1466966" cy="1466967"/>
          </a:xfrm>
          <a:prstGeom prst="roundRect">
            <a:avLst>
              <a:gd name="adj" fmla="val 1858"/>
            </a:avLst>
          </a:prstGeom>
          <a:effectLst/>
        </p:spPr>
      </p:pic>
      <p:pic>
        <p:nvPicPr>
          <p:cNvPr id="6" name="Picture 5" descr="A person shaking hands with another person&#10;&#10;Description automatically generated">
            <a:extLst>
              <a:ext uri="{FF2B5EF4-FFF2-40B4-BE49-F238E27FC236}">
                <a16:creationId xmlns:a16="http://schemas.microsoft.com/office/drawing/2014/main" id="{6CB442BA-6240-FFD9-A022-E200BB482690}"/>
              </a:ext>
            </a:extLst>
          </p:cNvPr>
          <p:cNvPicPr>
            <a:picLocks noChangeAspect="1"/>
          </p:cNvPicPr>
          <p:nvPr/>
        </p:nvPicPr>
        <p:blipFill>
          <a:blip r:embed="rId3"/>
          <a:stretch>
            <a:fillRect/>
          </a:stretch>
        </p:blipFill>
        <p:spPr>
          <a:xfrm>
            <a:off x="8849686" y="4540899"/>
            <a:ext cx="1360484" cy="1470794"/>
          </a:xfrm>
          <a:prstGeom prst="roundRect">
            <a:avLst>
              <a:gd name="adj" fmla="val 1858"/>
            </a:avLst>
          </a:prstGeom>
          <a:effectLst/>
        </p:spPr>
      </p:pic>
    </p:spTree>
    <p:extLst>
      <p:ext uri="{BB962C8B-B14F-4D97-AF65-F5344CB8AC3E}">
        <p14:creationId xmlns:p14="http://schemas.microsoft.com/office/powerpoint/2010/main" val="1315287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13BC0E2E-5B84-4E58-8126-C8B9F0970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8" name="Freeform 5">
            <a:extLst>
              <a:ext uri="{FF2B5EF4-FFF2-40B4-BE49-F238E27FC236}">
                <a16:creationId xmlns:a16="http://schemas.microsoft.com/office/drawing/2014/main" id="{D0334E2C-964F-4F2C-9180-AADAB7C34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EB663526-BA90-F732-EA65-A494498FE3EF}"/>
              </a:ext>
            </a:extLst>
          </p:cNvPr>
          <p:cNvSpPr>
            <a:spLocks noGrp="1"/>
          </p:cNvSpPr>
          <p:nvPr>
            <p:ph type="title"/>
          </p:nvPr>
        </p:nvSpPr>
        <p:spPr>
          <a:xfrm>
            <a:off x="464642" y="446498"/>
            <a:ext cx="3421623" cy="1393004"/>
          </a:xfrm>
        </p:spPr>
        <p:txBody>
          <a:bodyPr vert="horz" lIns="91440" tIns="45720" rIns="91440" bIns="45720" rtlCol="0" anchor="ctr">
            <a:normAutofit/>
          </a:bodyPr>
          <a:lstStyle/>
          <a:p>
            <a:r>
              <a:rPr lang="en-US" sz="4000"/>
              <a:t>Website Draft</a:t>
            </a:r>
          </a:p>
        </p:txBody>
      </p:sp>
      <p:sp>
        <p:nvSpPr>
          <p:cNvPr id="25" name="TextBox 24">
            <a:extLst>
              <a:ext uri="{FF2B5EF4-FFF2-40B4-BE49-F238E27FC236}">
                <a16:creationId xmlns:a16="http://schemas.microsoft.com/office/drawing/2014/main" id="{48825934-07E6-2FEE-AA6D-242A103D4F3B}"/>
              </a:ext>
            </a:extLst>
          </p:cNvPr>
          <p:cNvSpPr txBox="1"/>
          <p:nvPr/>
        </p:nvSpPr>
        <p:spPr>
          <a:xfrm>
            <a:off x="690221" y="1839502"/>
            <a:ext cx="2790202" cy="442715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ts val="1000"/>
              </a:spcBef>
              <a:buClr>
                <a:schemeClr val="accent1"/>
              </a:buClr>
              <a:buSzPct val="80000"/>
            </a:pPr>
            <a:r>
              <a:rPr lang="en-US" sz="1400">
                <a:solidFill>
                  <a:schemeClr val="bg1"/>
                </a:solidFill>
              </a:rPr>
              <a:t>Features (Customer view)</a:t>
            </a:r>
            <a:endParaRPr lang="en-US">
              <a:solidFill>
                <a:schemeClr val="bg1"/>
              </a:solidFill>
            </a:endParaRPr>
          </a:p>
          <a:p>
            <a:pPr marL="285750" indent="-285750">
              <a:spcBef>
                <a:spcPts val="1000"/>
              </a:spcBef>
              <a:buClr>
                <a:schemeClr val="accent1"/>
              </a:buClr>
              <a:buSzPct val="80000"/>
              <a:buFont typeface="Arial" panose="020B0604020202020204" pitchFamily="34" charset="0"/>
              <a:buChar char="•"/>
            </a:pPr>
            <a:r>
              <a:rPr lang="en-US" sz="1400">
                <a:solidFill>
                  <a:schemeClr val="bg1"/>
                </a:solidFill>
              </a:rPr>
              <a:t>Real-time bus-line information</a:t>
            </a:r>
          </a:p>
          <a:p>
            <a:pPr marL="285750" indent="-285750">
              <a:spcBef>
                <a:spcPts val="1000"/>
              </a:spcBef>
              <a:buClr>
                <a:schemeClr val="accent1"/>
              </a:buClr>
              <a:buSzPct val="80000"/>
              <a:buFont typeface="Arial" panose="020B0604020202020204" pitchFamily="34" charset="0"/>
              <a:buChar char="•"/>
            </a:pPr>
            <a:r>
              <a:rPr lang="en-US" sz="1400">
                <a:solidFill>
                  <a:schemeClr val="bg1"/>
                </a:solidFill>
                <a:latin typeface="Century Gothic"/>
                <a:cs typeface="Calibri"/>
              </a:rPr>
              <a:t>Personalized station selection based on client location</a:t>
            </a:r>
          </a:p>
          <a:p>
            <a:pPr marL="285750" indent="-285750">
              <a:spcBef>
                <a:spcPts val="1000"/>
              </a:spcBef>
              <a:buClr>
                <a:schemeClr val="accent1"/>
              </a:buClr>
              <a:buSzPct val="80000"/>
              <a:buFont typeface="Arial" panose="020B0604020202020204" pitchFamily="34" charset="0"/>
              <a:buChar char="•"/>
            </a:pPr>
            <a:endParaRPr lang="en-US" sz="1400">
              <a:solidFill>
                <a:schemeClr val="bg1"/>
              </a:solidFill>
            </a:endParaRPr>
          </a:p>
          <a:p>
            <a:pPr>
              <a:spcBef>
                <a:spcPts val="1000"/>
              </a:spcBef>
              <a:buClr>
                <a:schemeClr val="accent1"/>
              </a:buClr>
              <a:buSzPct val="80000"/>
            </a:pPr>
            <a:r>
              <a:rPr lang="en-US" sz="1400">
                <a:solidFill>
                  <a:schemeClr val="bg1"/>
                </a:solidFill>
              </a:rPr>
              <a:t>Additional administrator features:</a:t>
            </a:r>
          </a:p>
          <a:p>
            <a:pPr marL="285750" indent="-285750">
              <a:spcBef>
                <a:spcPts val="1000"/>
              </a:spcBef>
              <a:buClr>
                <a:schemeClr val="accent1"/>
              </a:buClr>
              <a:buSzPct val="80000"/>
              <a:buFont typeface="Arial" panose="020B0604020202020204" pitchFamily="34" charset="0"/>
              <a:buChar char="•"/>
            </a:pPr>
            <a:r>
              <a:rPr lang="en-US" sz="1400">
                <a:solidFill>
                  <a:schemeClr val="bg1"/>
                </a:solidFill>
              </a:rPr>
              <a:t>Monitoring:</a:t>
            </a:r>
          </a:p>
          <a:p>
            <a:pPr marL="742950" lvl="1" indent="-285750">
              <a:spcBef>
                <a:spcPts val="1000"/>
              </a:spcBef>
              <a:buClr>
                <a:schemeClr val="accent1"/>
              </a:buClr>
              <a:buSzPct val="80000"/>
              <a:buFont typeface="Courier New" panose="02070309020205020404" pitchFamily="49" charset="0"/>
              <a:buChar char="o"/>
            </a:pPr>
            <a:r>
              <a:rPr lang="en-US" sz="1400">
                <a:solidFill>
                  <a:schemeClr val="bg1"/>
                </a:solidFill>
              </a:rPr>
              <a:t>General Warnings</a:t>
            </a:r>
          </a:p>
          <a:p>
            <a:pPr marL="742950" lvl="1" indent="-285750">
              <a:spcBef>
                <a:spcPts val="1000"/>
              </a:spcBef>
              <a:buClr>
                <a:schemeClr val="accent1"/>
              </a:buClr>
              <a:buSzPct val="80000"/>
              <a:buFont typeface="Courier New" panose="02070309020205020404" pitchFamily="49" charset="0"/>
              <a:buChar char="o"/>
            </a:pPr>
            <a:r>
              <a:rPr lang="en-US" sz="1400">
                <a:solidFill>
                  <a:schemeClr val="bg1"/>
                </a:solidFill>
              </a:rPr>
              <a:t>Station-specific Status Report</a:t>
            </a:r>
          </a:p>
          <a:p>
            <a:pPr marL="742950" lvl="1" indent="-285750">
              <a:spcBef>
                <a:spcPts val="1000"/>
              </a:spcBef>
              <a:buClr>
                <a:schemeClr val="accent1"/>
              </a:buClr>
              <a:buSzPct val="80000"/>
              <a:buFont typeface="Courier New" panose="02070309020205020404" pitchFamily="49" charset="0"/>
              <a:buChar char="o"/>
            </a:pPr>
            <a:r>
              <a:rPr lang="en-US" sz="1400">
                <a:solidFill>
                  <a:schemeClr val="bg1"/>
                </a:solidFill>
              </a:rPr>
              <a:t>Active Bus Tracking</a:t>
            </a:r>
          </a:p>
        </p:txBody>
      </p:sp>
      <p:sp>
        <p:nvSpPr>
          <p:cNvPr id="69" name="Rectangle 68">
            <a:extLst>
              <a:ext uri="{FF2B5EF4-FFF2-40B4-BE49-F238E27FC236}">
                <a16:creationId xmlns:a16="http://schemas.microsoft.com/office/drawing/2014/main" id="{9D342296-F738-4112-B1CE-4AE88343E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7FE42558-42B0-8E31-67EB-3D8C9476AA89}"/>
              </a:ext>
            </a:extLst>
          </p:cNvPr>
          <p:cNvPicPr>
            <a:picLocks noChangeAspect="1"/>
          </p:cNvPicPr>
          <p:nvPr/>
        </p:nvPicPr>
        <p:blipFill rotWithShape="1">
          <a:blip r:embed="rId3"/>
          <a:srcRect l="7202" r="8574"/>
          <a:stretch/>
        </p:blipFill>
        <p:spPr>
          <a:xfrm>
            <a:off x="7274330" y="1238865"/>
            <a:ext cx="4277380" cy="5027792"/>
          </a:xfrm>
          <a:prstGeom prst="roundRect">
            <a:avLst>
              <a:gd name="adj" fmla="val 1858"/>
            </a:avLst>
          </a:prstGeom>
          <a:effectLst>
            <a:softEdge rad="0"/>
          </a:effectLst>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B0E8C2B8-E54F-1E0B-B35C-F351ABA035EB}"/>
              </a:ext>
            </a:extLst>
          </p:cNvPr>
          <p:cNvPicPr>
            <a:picLocks noChangeAspect="1"/>
          </p:cNvPicPr>
          <p:nvPr/>
        </p:nvPicPr>
        <p:blipFill rotWithShape="1">
          <a:blip r:embed="rId4"/>
          <a:srcRect l="11608" r="14183"/>
          <a:stretch/>
        </p:blipFill>
        <p:spPr>
          <a:xfrm>
            <a:off x="3592715" y="591343"/>
            <a:ext cx="3569323" cy="5675314"/>
          </a:xfrm>
          <a:prstGeom prst="roundRect">
            <a:avLst>
              <a:gd name="adj" fmla="val 0"/>
            </a:avLst>
          </a:prstGeom>
          <a:effectLst>
            <a:softEdge rad="0"/>
          </a:effec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75799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82CCCE-534D-4FC6-BF2B-9BEA2F2BB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Oval 10">
            <a:extLst>
              <a:ext uri="{FF2B5EF4-FFF2-40B4-BE49-F238E27FC236}">
                <a16:creationId xmlns:a16="http://schemas.microsoft.com/office/drawing/2014/main" id="{BC664B74-EEBB-416C-9D86-AE1FECC02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Oval 12">
            <a:extLst>
              <a:ext uri="{FF2B5EF4-FFF2-40B4-BE49-F238E27FC236}">
                <a16:creationId xmlns:a16="http://schemas.microsoft.com/office/drawing/2014/main" id="{52000483-C30E-42A1-8569-E1DE1F55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5">
            <a:extLst>
              <a:ext uri="{FF2B5EF4-FFF2-40B4-BE49-F238E27FC236}">
                <a16:creationId xmlns:a16="http://schemas.microsoft.com/office/drawing/2014/main" id="{A5ACD7E0-6D9A-4803-8B9B-D4602DC48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17" name="Rectangle 16">
            <a:extLst>
              <a:ext uri="{FF2B5EF4-FFF2-40B4-BE49-F238E27FC236}">
                <a16:creationId xmlns:a16="http://schemas.microsoft.com/office/drawing/2014/main" id="{C238E92D-87E7-4B27-AD36-0E133005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Freeform 5">
            <a:extLst>
              <a:ext uri="{FF2B5EF4-FFF2-40B4-BE49-F238E27FC236}">
                <a16:creationId xmlns:a16="http://schemas.microsoft.com/office/drawing/2014/main" id="{6D0B958C-B82E-4F4B-945B-6B038D655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21" name="Freeform 5">
            <a:extLst>
              <a:ext uri="{FF2B5EF4-FFF2-40B4-BE49-F238E27FC236}">
                <a16:creationId xmlns:a16="http://schemas.microsoft.com/office/drawing/2014/main" id="{E18F3B2A-BB9B-4FB6-B8A5-2A8E5DB93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2" name="Title 1">
            <a:extLst>
              <a:ext uri="{FF2B5EF4-FFF2-40B4-BE49-F238E27FC236}">
                <a16:creationId xmlns:a16="http://schemas.microsoft.com/office/drawing/2014/main" id="{C28CBFBE-AC25-A7A2-4584-1707D868C081}"/>
              </a:ext>
            </a:extLst>
          </p:cNvPr>
          <p:cNvSpPr>
            <a:spLocks noGrp="1"/>
          </p:cNvSpPr>
          <p:nvPr>
            <p:ph type="title"/>
          </p:nvPr>
        </p:nvSpPr>
        <p:spPr>
          <a:xfrm>
            <a:off x="1154955" y="973667"/>
            <a:ext cx="2942210" cy="4833745"/>
          </a:xfrm>
        </p:spPr>
        <p:txBody>
          <a:bodyPr>
            <a:normAutofit/>
          </a:bodyPr>
          <a:lstStyle/>
          <a:p>
            <a:r>
              <a:rPr lang="en-US">
                <a:solidFill>
                  <a:srgbClr val="EBEBEB"/>
                </a:solidFill>
              </a:rPr>
              <a:t>Prices</a:t>
            </a:r>
          </a:p>
        </p:txBody>
      </p:sp>
      <p:sp>
        <p:nvSpPr>
          <p:cNvPr id="23" name="Rectangle 22">
            <a:extLst>
              <a:ext uri="{FF2B5EF4-FFF2-40B4-BE49-F238E27FC236}">
                <a16:creationId xmlns:a16="http://schemas.microsoft.com/office/drawing/2014/main" id="{C4164AEF-861B-41D1-9ED5-B81051DA7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3E457E96-D101-1194-D247-B756A0FB796D}"/>
              </a:ext>
            </a:extLst>
          </p:cNvPr>
          <p:cNvGraphicFramePr>
            <a:graphicFrameLocks noGrp="1"/>
          </p:cNvGraphicFramePr>
          <p:nvPr>
            <p:ph idx="1"/>
            <p:extLst>
              <p:ext uri="{D42A27DB-BD31-4B8C-83A1-F6EECF244321}">
                <p14:modId xmlns:p14="http://schemas.microsoft.com/office/powerpoint/2010/main" val="3910689424"/>
              </p:ext>
            </p:extLst>
          </p:nvPr>
        </p:nvGraphicFramePr>
        <p:xfrm>
          <a:off x="5085179" y="899743"/>
          <a:ext cx="7007860" cy="3678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Rounded Corners 6">
            <a:extLst>
              <a:ext uri="{FF2B5EF4-FFF2-40B4-BE49-F238E27FC236}">
                <a16:creationId xmlns:a16="http://schemas.microsoft.com/office/drawing/2014/main" id="{F336C384-42DA-CD58-7A2F-364AF8E6AE9E}"/>
              </a:ext>
            </a:extLst>
          </p:cNvPr>
          <p:cNvSpPr/>
          <p:nvPr/>
        </p:nvSpPr>
        <p:spPr>
          <a:xfrm>
            <a:off x="5345955" y="4902996"/>
            <a:ext cx="2877379" cy="1185861"/>
          </a:xfrm>
          <a:prstGeom prst="rect">
            <a:avLst/>
          </a:prstGeom>
          <a:solidFill>
            <a:schemeClr val="accent5">
              <a:lumMod val="20000"/>
              <a:lumOff val="80000"/>
            </a:schemeClr>
          </a:solidFill>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a:lstStyle/>
          <a:p>
            <a:endParaRPr lang="en-US"/>
          </a:p>
        </p:txBody>
      </p:sp>
      <p:sp>
        <p:nvSpPr>
          <p:cNvPr id="10" name="Rectangle: Rounded Corners 9">
            <a:extLst>
              <a:ext uri="{FF2B5EF4-FFF2-40B4-BE49-F238E27FC236}">
                <a16:creationId xmlns:a16="http://schemas.microsoft.com/office/drawing/2014/main" id="{006B4717-3B91-3E49-F7F2-E77695A458A1}"/>
              </a:ext>
            </a:extLst>
          </p:cNvPr>
          <p:cNvSpPr/>
          <p:nvPr/>
        </p:nvSpPr>
        <p:spPr>
          <a:xfrm>
            <a:off x="8891286" y="4900350"/>
            <a:ext cx="2877379" cy="1185861"/>
          </a:xfrm>
          <a:prstGeom prst="rect">
            <a:avLst/>
          </a:prstGeom>
          <a:solidFill>
            <a:schemeClr val="accent4">
              <a:lumMod val="20000"/>
              <a:lumOff val="80000"/>
            </a:schemeClr>
          </a:solidFill>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a:lstStyle/>
          <a:p>
            <a:endParaRPr lang="en-US">
              <a:solidFill>
                <a:schemeClr val="lt1"/>
              </a:solidFill>
            </a:endParaRPr>
          </a:p>
        </p:txBody>
      </p:sp>
      <p:sp>
        <p:nvSpPr>
          <p:cNvPr id="12" name="TextBox 11">
            <a:extLst>
              <a:ext uri="{FF2B5EF4-FFF2-40B4-BE49-F238E27FC236}">
                <a16:creationId xmlns:a16="http://schemas.microsoft.com/office/drawing/2014/main" id="{D87F7641-47F2-F176-F098-5FB34CFF869D}"/>
              </a:ext>
            </a:extLst>
          </p:cNvPr>
          <p:cNvSpPr txBox="1"/>
          <p:nvPr/>
        </p:nvSpPr>
        <p:spPr>
          <a:xfrm>
            <a:off x="5459098" y="5198689"/>
            <a:ext cx="2651091" cy="646331"/>
          </a:xfrm>
          <a:prstGeom prst="rect">
            <a:avLst/>
          </a:prstGeom>
          <a:noFill/>
        </p:spPr>
        <p:txBody>
          <a:bodyPr wrap="square" rtlCol="0">
            <a:spAutoFit/>
          </a:bodyPr>
          <a:lstStyle/>
          <a:p>
            <a:pPr algn="ctr"/>
            <a:r>
              <a:rPr lang="en-US"/>
              <a:t>601 bus-line total cost:</a:t>
            </a:r>
          </a:p>
          <a:p>
            <a:pPr algn="ctr"/>
            <a:r>
              <a:rPr lang="en-US"/>
              <a:t>1836,74 €</a:t>
            </a:r>
          </a:p>
        </p:txBody>
      </p:sp>
      <p:sp>
        <p:nvSpPr>
          <p:cNvPr id="14" name="TextBox 13">
            <a:extLst>
              <a:ext uri="{FF2B5EF4-FFF2-40B4-BE49-F238E27FC236}">
                <a16:creationId xmlns:a16="http://schemas.microsoft.com/office/drawing/2014/main" id="{907F9DAA-CD2B-0D0F-33C2-301F41D6424A}"/>
              </a:ext>
            </a:extLst>
          </p:cNvPr>
          <p:cNvSpPr txBox="1"/>
          <p:nvPr/>
        </p:nvSpPr>
        <p:spPr>
          <a:xfrm>
            <a:off x="8891286" y="5056449"/>
            <a:ext cx="2877379" cy="923330"/>
          </a:xfrm>
          <a:prstGeom prst="rect">
            <a:avLst/>
          </a:prstGeom>
          <a:noFill/>
        </p:spPr>
        <p:txBody>
          <a:bodyPr wrap="square" lIns="91440" tIns="45720" rIns="91440" bIns="45720" rtlCol="0" anchor="t">
            <a:spAutoFit/>
          </a:bodyPr>
          <a:lstStyle/>
          <a:p>
            <a:pPr algn="ctr"/>
            <a:r>
              <a:rPr lang="en-US"/>
              <a:t>601 bus-line subscription:</a:t>
            </a:r>
          </a:p>
          <a:p>
            <a:pPr algn="ctr"/>
            <a:r>
              <a:rPr lang="en-US"/>
              <a:t>59,52 €/year</a:t>
            </a:r>
          </a:p>
        </p:txBody>
      </p:sp>
    </p:spTree>
    <p:extLst>
      <p:ext uri="{BB962C8B-B14F-4D97-AF65-F5344CB8AC3E}">
        <p14:creationId xmlns:p14="http://schemas.microsoft.com/office/powerpoint/2010/main" val="42001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blue line with white text&#10;&#10;Description automatically generated">
            <a:extLst>
              <a:ext uri="{FF2B5EF4-FFF2-40B4-BE49-F238E27FC236}">
                <a16:creationId xmlns:a16="http://schemas.microsoft.com/office/drawing/2014/main" id="{5FE997DC-08B2-8E36-B1B0-23FE17AAB727}"/>
              </a:ext>
            </a:extLst>
          </p:cNvPr>
          <p:cNvPicPr>
            <a:picLocks noGrp="1" noChangeAspect="1"/>
          </p:cNvPicPr>
          <p:nvPr>
            <p:ph idx="4294967295"/>
          </p:nvPr>
        </p:nvPicPr>
        <p:blipFill>
          <a:blip r:embed="rId2"/>
          <a:stretch>
            <a:fillRect/>
          </a:stretch>
        </p:blipFill>
        <p:spPr>
          <a:xfrm>
            <a:off x="0" y="3286125"/>
            <a:ext cx="12213874" cy="3571875"/>
          </a:xfrm>
          <a:prstGeom prst="roundRect">
            <a:avLst>
              <a:gd name="adj" fmla="val 1858"/>
            </a:avLst>
          </a:prstGeom>
          <a:effectLst/>
        </p:spPr>
      </p:pic>
      <p:pic>
        <p:nvPicPr>
          <p:cNvPr id="5" name="Picture 4" descr="A map with different colored spots&#10;&#10;Description automatically generated">
            <a:extLst>
              <a:ext uri="{FF2B5EF4-FFF2-40B4-BE49-F238E27FC236}">
                <a16:creationId xmlns:a16="http://schemas.microsoft.com/office/drawing/2014/main" id="{FFEA7592-47A0-EA60-2967-C9C2C582E836}"/>
              </a:ext>
            </a:extLst>
          </p:cNvPr>
          <p:cNvPicPr>
            <a:picLocks noChangeAspect="1"/>
          </p:cNvPicPr>
          <p:nvPr/>
        </p:nvPicPr>
        <p:blipFill>
          <a:blip r:embed="rId3"/>
          <a:stretch>
            <a:fillRect/>
          </a:stretch>
        </p:blipFill>
        <p:spPr>
          <a:xfrm>
            <a:off x="6984469" y="977900"/>
            <a:ext cx="5012269" cy="2819400"/>
          </a:xfrm>
          <a:prstGeom prst="roundRect">
            <a:avLst>
              <a:gd name="adj" fmla="val 1858"/>
            </a:avLst>
          </a:prstGeom>
        </p:spPr>
        <p:style>
          <a:lnRef idx="2">
            <a:schemeClr val="dk1"/>
          </a:lnRef>
          <a:fillRef idx="1">
            <a:schemeClr val="lt1"/>
          </a:fillRef>
          <a:effectRef idx="0">
            <a:schemeClr val="dk1"/>
          </a:effectRef>
          <a:fontRef idx="minor">
            <a:schemeClr val="dk1"/>
          </a:fontRef>
        </p:style>
      </p:pic>
      <p:sp>
        <p:nvSpPr>
          <p:cNvPr id="9" name="Oval 8">
            <a:extLst>
              <a:ext uri="{FF2B5EF4-FFF2-40B4-BE49-F238E27FC236}">
                <a16:creationId xmlns:a16="http://schemas.microsoft.com/office/drawing/2014/main" id="{B99800AE-633C-04F8-6963-383372851DAB}"/>
              </a:ext>
            </a:extLst>
          </p:cNvPr>
          <p:cNvSpPr/>
          <p:nvPr/>
        </p:nvSpPr>
        <p:spPr>
          <a:xfrm>
            <a:off x="424016" y="273648"/>
            <a:ext cx="5948517" cy="2445347"/>
          </a:xfrm>
          <a:prstGeom prst="ellipse">
            <a:avLst/>
          </a:prstGeom>
        </p:spPr>
        <p:style>
          <a:lnRef idx="1">
            <a:schemeClr val="accent5"/>
          </a:lnRef>
          <a:fillRef idx="3">
            <a:schemeClr val="accent5"/>
          </a:fillRef>
          <a:effectRef idx="2">
            <a:schemeClr val="accent5"/>
          </a:effectRef>
          <a:fontRef idx="minor">
            <a:schemeClr val="lt1"/>
          </a:fontRef>
        </p:style>
        <p:txBody>
          <a:bodyPr lIns="91440" tIns="45720" rIns="91440" bIns="45720" rtlCol="0" anchor="ctr"/>
          <a:lstStyle/>
          <a:p>
            <a:pPr algn="ctr"/>
            <a:r>
              <a:rPr lang="en-US" sz="3600"/>
              <a:t>Bus-line 601 </a:t>
            </a:r>
            <a:endParaRPr lang="en-US"/>
          </a:p>
          <a:p>
            <a:pPr algn="ctr"/>
            <a:r>
              <a:rPr lang="en-US" sz="3600"/>
              <a:t>implementation</a:t>
            </a:r>
            <a:endParaRPr lang="en-US"/>
          </a:p>
        </p:txBody>
      </p:sp>
    </p:spTree>
    <p:extLst>
      <p:ext uri="{BB962C8B-B14F-4D97-AF65-F5344CB8AC3E}">
        <p14:creationId xmlns:p14="http://schemas.microsoft.com/office/powerpoint/2010/main" val="17105542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Custom 2">
      <a:dk1>
        <a:sysClr val="windowText" lastClr="000000"/>
      </a:dk1>
      <a:lt1>
        <a:sysClr val="window" lastClr="FFFFFF"/>
      </a:lt1>
      <a:dk2>
        <a:srgbClr val="1E5155"/>
      </a:dk2>
      <a:lt2>
        <a:srgbClr val="EBEBEB"/>
      </a:lt2>
      <a:accent1>
        <a:srgbClr val="C48AFD"/>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Application>Microsoft Office PowerPoint</Application>
  <PresentationFormat>Widescreen</PresentationFormat>
  <Slides>11</Slides>
  <Notes>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Ion Boardroom</vt:lpstr>
      <vt:lpstr>Bus Stop Monitoring</vt:lpstr>
      <vt:lpstr>Problems</vt:lpstr>
      <vt:lpstr>Examples of these problems expressed in press</vt:lpstr>
      <vt:lpstr>Ways to overcome</vt:lpstr>
      <vt:lpstr>How we differ</vt:lpstr>
      <vt:lpstr>Target group</vt:lpstr>
      <vt:lpstr>Website Draft</vt:lpstr>
      <vt:lpstr>Prices</vt:lpstr>
      <vt:lpstr>PowerPoint Presentation</vt:lpstr>
      <vt:lpstr>PowerPoint Presentation</vt:lpstr>
      <vt:lpstr>Similar 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 Stop Monitoring</dc:title>
  <dc:creator>Παντελής Γλεντής</dc:creator>
  <cp:revision>2</cp:revision>
  <dcterms:created xsi:type="dcterms:W3CDTF">2023-11-03T08:28:57Z</dcterms:created>
  <dcterms:modified xsi:type="dcterms:W3CDTF">2023-12-08T20:20:18Z</dcterms:modified>
</cp:coreProperties>
</file>